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48" d="100"/>
          <a:sy n="48" d="100"/>
        </p:scale>
        <p:origin x="10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33C301-EA1B-D2C3-99CD-00657199C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AA407F2-6234-4C1C-BF6F-E7AC67444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A5FEC34-3355-2D67-4DE1-E59FE58F2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2EAC86F-70D2-9B5A-B0C9-53AAA96D1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C0785D2-235C-F873-0405-F8CBEF1AD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298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41D0A5-8A6F-8FBE-712D-6ECDDE19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0926656-4B16-CD27-C3C5-984E38266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00F2CB7-46BB-66F0-11CC-2EE08B01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94C50BA-2DFF-6A10-1388-A2D815520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BD31708-EE79-DF7E-F835-62831ED12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372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F5EE02D-FE5D-5556-4F93-AEADB2A04C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44F4460-5EBA-CB2C-33E6-1FA9EBF30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BBE8222-4EC8-A257-04C2-753C20C7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209C715-9C75-959E-0916-83F511990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9948410-F374-C683-5EE9-FCCEBCE00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510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418191-F61C-573D-BE8F-B1E6005A4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53018D5-40A9-3987-0B88-C17BCAC36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BA66E8E-C5E6-3E9C-15D4-7B3549C22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D06FFA4-8127-FB6E-F3A7-1F91DF882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39599AD-874E-7F00-0FA2-787F96CD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410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76859D4-D605-CFF7-7967-B81DFFA22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37F33C5-72EF-F068-7D5E-4399EC2AC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B94AAD3-C361-1820-94F6-22E480C6F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5303BD0-BBD8-FD21-27D7-C7AD6587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64D01DA-CED0-F487-6F4C-5EA16C106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184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E18D94-7B29-AC0D-448D-93C5B52A0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60EC12-A400-C78B-6985-8719913D8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1F9D224-34E1-D266-CE4E-07A22B633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8D9B045-D0FD-E3C7-18C0-BA0BEC8D4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AA78E42-0642-7A8D-8207-C066335AE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10602BB-4818-8420-9374-6EDC7BCBD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262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DA7D2E-C742-C514-9B67-4AD01453D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8B8200E-13E4-D47C-22B5-A5204F7CA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197742B-422F-A8FD-AF82-3CE79F563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5B6C8A9-98C0-06DC-780F-F852EFA05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E40687BB-7086-790F-5CAC-C78A1FCBE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227ABEB8-640F-CE39-ED13-202087772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83E8CF5A-9744-C3CD-683F-4935E0D5F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03916F2F-B260-A6DF-CDF5-1891E2E7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152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6F949A-A96D-896B-5218-FC22D1668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731A3729-1976-7F8E-BFB4-D38E522E7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9BC57E4-CBB4-3800-D67A-7D51FD32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EEC19BA4-6967-B3C6-1482-F8BAE3833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995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744D9F1-85AB-97F1-8A14-746FFD4D4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AC76ADB8-E0D3-E5DB-F11F-2DB90D425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8CEE63E-868C-0A23-59DB-2B1BDA10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873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A80D66-6088-D868-45EF-82947110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D8E1B8-47D7-E43C-A0AF-83060F9D5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8163FCF-604F-1FD5-6687-CD81B9827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FD17FAA-14E5-88E3-6C9D-3BB75CD4E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05A441C-3752-9FD0-BA29-4634423AF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4B134AA-4CB3-7038-1390-37475A95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301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8EFF86-D2DD-9774-D0C5-4A48F5635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1A884D55-C508-598F-B61C-7ACA73F0E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F666B94-B94D-5AA9-B597-2ABE7E68E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DFFC13A-093D-45A5-8636-BB7EC697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7EBAFA2-4279-4215-7D8D-8F2841029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EFC0548-0F44-86C7-5717-7302230FE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931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8FCF1F26-6FD5-0F03-E85D-F4BDE2FA3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0B76737-5AF6-F028-666B-8629A1007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ED0E549-15CF-268C-050A-63C97F658B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56ABD0-6AE5-4242-9FD3-0A75A5197A5D}" type="datetimeFigureOut">
              <a:rPr lang="hr-HR" smtClean="0"/>
              <a:t>27.11.2024.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9A73588-7C1C-6A7A-96E1-6A24DC6A47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2A4AF0C-532E-CD30-020A-430EFE5EA9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238C4E-481D-4D14-B4D7-D38A6C97B1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376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7C4C5-7484-BC2A-4601-373F9EAC0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613D292-D1F8-A512-3687-77303B817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800" b="1" dirty="0"/>
              <a:t>Razvojni plan </a:t>
            </a:r>
          </a:p>
        </p:txBody>
      </p:sp>
      <p:pic>
        <p:nvPicPr>
          <p:cNvPr id="5" name="Slika 4" descr="Slika na kojoj se prikazuje tekst, snimka zaslona, Font, broj&#10;&#10;Opis je automatski generiran">
            <a:extLst>
              <a:ext uri="{FF2B5EF4-FFF2-40B4-BE49-F238E27FC236}">
                <a16:creationId xmlns:a16="http://schemas.microsoft.com/office/drawing/2014/main" id="{9F0F28C6-8B5F-DECB-A89F-BB959E7EC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18" y="1065407"/>
            <a:ext cx="11347163" cy="540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37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Široki zaslon</PresentationFormat>
  <Paragraphs>1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sustava Office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JULIJE ŽIGO</dc:creator>
  <cp:lastModifiedBy>JULIJE ŽIGO</cp:lastModifiedBy>
  <cp:revision>1</cp:revision>
  <dcterms:created xsi:type="dcterms:W3CDTF">2024-11-27T11:57:18Z</dcterms:created>
  <dcterms:modified xsi:type="dcterms:W3CDTF">2024-11-27T11:57:44Z</dcterms:modified>
</cp:coreProperties>
</file>