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B10B98-6674-1F30-CBA5-36980EF1D1BB}" v="37" dt="2025-03-30T20:58:33.251"/>
    <p1510:client id="{38715B8C-455E-0BF3-A41C-6F59F4055F1D}" v="7" dt="2025-03-29T14:50:00.005"/>
    <p1510:client id="{9C0D6265-6ADA-3E51-9687-98F1A847187A}" v="5" dt="2025-03-30T13:16:37.8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Miočić" userId="S::paula.miocic1@skole.hr::68de3e1b-87fe-405b-8dad-bf7c71c92a89" providerId="AD" clId="Web-{EBA2D152-BD1E-1D38-A9A0-3369C4F342BD}"/>
    <pc:docChg chg="modSld">
      <pc:chgData name="Paula Miočić" userId="S::paula.miocic1@skole.hr::68de3e1b-87fe-405b-8dad-bf7c71c92a89" providerId="AD" clId="Web-{EBA2D152-BD1E-1D38-A9A0-3369C4F342BD}" dt="2025-03-05T16:34:25.365" v="28" actId="20577"/>
      <pc:docMkLst>
        <pc:docMk/>
      </pc:docMkLst>
      <pc:sldChg chg="addSp delSp modSp addAnim delAnim">
        <pc:chgData name="Paula Miočić" userId="S::paula.miocic1@skole.hr::68de3e1b-87fe-405b-8dad-bf7c71c92a89" providerId="AD" clId="Web-{EBA2D152-BD1E-1D38-A9A0-3369C4F342BD}" dt="2025-03-05T16:31:24.796" v="13"/>
        <pc:sldMkLst>
          <pc:docMk/>
          <pc:sldMk cId="3443487195" sldId="259"/>
        </pc:sldMkLst>
      </pc:sldChg>
      <pc:sldChg chg="modSp">
        <pc:chgData name="Paula Miočić" userId="S::paula.miocic1@skole.hr::68de3e1b-87fe-405b-8dad-bf7c71c92a89" providerId="AD" clId="Web-{EBA2D152-BD1E-1D38-A9A0-3369C4F342BD}" dt="2025-03-05T16:32:46.455" v="19" actId="20577"/>
        <pc:sldMkLst>
          <pc:docMk/>
          <pc:sldMk cId="1368162014" sldId="263"/>
        </pc:sldMkLst>
        <pc:spChg chg="mod">
          <ac:chgData name="Paula Miočić" userId="S::paula.miocic1@skole.hr::68de3e1b-87fe-405b-8dad-bf7c71c92a89" providerId="AD" clId="Web-{EBA2D152-BD1E-1D38-A9A0-3369C4F342BD}" dt="2025-03-05T16:32:46.455" v="19" actId="20577"/>
          <ac:spMkLst>
            <pc:docMk/>
            <pc:sldMk cId="1368162014" sldId="263"/>
            <ac:spMk id="3" creationId="{70DA9926-A30B-4317-A4B0-5C5629E17F2E}"/>
          </ac:spMkLst>
        </pc:spChg>
      </pc:sldChg>
      <pc:sldChg chg="modTransition">
        <pc:chgData name="Paula Miočić" userId="S::paula.miocic1@skole.hr::68de3e1b-87fe-405b-8dad-bf7c71c92a89" providerId="AD" clId="Web-{EBA2D152-BD1E-1D38-A9A0-3369C4F342BD}" dt="2025-03-05T16:27:22.194" v="1"/>
        <pc:sldMkLst>
          <pc:docMk/>
          <pc:sldMk cId="1223527267" sldId="268"/>
        </pc:sldMkLst>
      </pc:sldChg>
      <pc:sldChg chg="modTransition">
        <pc:chgData name="Paula Miočić" userId="S::paula.miocic1@skole.hr::68de3e1b-87fe-405b-8dad-bf7c71c92a89" providerId="AD" clId="Web-{EBA2D152-BD1E-1D38-A9A0-3369C4F342BD}" dt="2025-03-05T16:27:32.491" v="2"/>
        <pc:sldMkLst>
          <pc:docMk/>
          <pc:sldMk cId="3478033189" sldId="270"/>
        </pc:sldMkLst>
      </pc:sldChg>
      <pc:sldChg chg="modSp modTransition">
        <pc:chgData name="Paula Miočić" userId="S::paula.miocic1@skole.hr::68de3e1b-87fe-405b-8dad-bf7c71c92a89" providerId="AD" clId="Web-{EBA2D152-BD1E-1D38-A9A0-3369C4F342BD}" dt="2025-03-05T16:33:01.393" v="21" actId="20577"/>
        <pc:sldMkLst>
          <pc:docMk/>
          <pc:sldMk cId="2207032170" sldId="271"/>
        </pc:sldMkLst>
        <pc:spChg chg="mod">
          <ac:chgData name="Paula Miočić" userId="S::paula.miocic1@skole.hr::68de3e1b-87fe-405b-8dad-bf7c71c92a89" providerId="AD" clId="Web-{EBA2D152-BD1E-1D38-A9A0-3369C4F342BD}" dt="2025-03-05T16:33:01.393" v="21" actId="20577"/>
          <ac:spMkLst>
            <pc:docMk/>
            <pc:sldMk cId="2207032170" sldId="271"/>
            <ac:spMk id="3" creationId="{1058BBBF-87C7-D2F1-82A6-B640667B104D}"/>
          </ac:spMkLst>
        </pc:spChg>
      </pc:sldChg>
      <pc:sldChg chg="modTransition">
        <pc:chgData name="Paula Miočić" userId="S::paula.miocic1@skole.hr::68de3e1b-87fe-405b-8dad-bf7c71c92a89" providerId="AD" clId="Web-{EBA2D152-BD1E-1D38-A9A0-3369C4F342BD}" dt="2025-03-05T16:27:38.522" v="4"/>
        <pc:sldMkLst>
          <pc:docMk/>
          <pc:sldMk cId="1720014445" sldId="272"/>
        </pc:sldMkLst>
      </pc:sldChg>
      <pc:sldChg chg="modSp modTransition">
        <pc:chgData name="Paula Miočić" userId="S::paula.miocic1@skole.hr::68de3e1b-87fe-405b-8dad-bf7c71c92a89" providerId="AD" clId="Web-{EBA2D152-BD1E-1D38-A9A0-3369C4F342BD}" dt="2025-03-05T16:33:08.394" v="23" actId="20577"/>
        <pc:sldMkLst>
          <pc:docMk/>
          <pc:sldMk cId="2112625584" sldId="273"/>
        </pc:sldMkLst>
        <pc:spChg chg="mod">
          <ac:chgData name="Paula Miočić" userId="S::paula.miocic1@skole.hr::68de3e1b-87fe-405b-8dad-bf7c71c92a89" providerId="AD" clId="Web-{EBA2D152-BD1E-1D38-A9A0-3369C4F342BD}" dt="2025-03-05T16:33:08.394" v="23" actId="20577"/>
          <ac:spMkLst>
            <pc:docMk/>
            <pc:sldMk cId="2112625584" sldId="273"/>
            <ac:spMk id="3" creationId="{73199740-C67F-7D43-6906-12282718037F}"/>
          </ac:spMkLst>
        </pc:spChg>
      </pc:sldChg>
      <pc:sldChg chg="modTransition">
        <pc:chgData name="Paula Miočić" userId="S::paula.miocic1@skole.hr::68de3e1b-87fe-405b-8dad-bf7c71c92a89" providerId="AD" clId="Web-{EBA2D152-BD1E-1D38-A9A0-3369C4F342BD}" dt="2025-03-05T16:27:50.804" v="6"/>
        <pc:sldMkLst>
          <pc:docMk/>
          <pc:sldMk cId="1358945305" sldId="274"/>
        </pc:sldMkLst>
      </pc:sldChg>
      <pc:sldChg chg="modSp">
        <pc:chgData name="Paula Miočić" userId="S::paula.miocic1@skole.hr::68de3e1b-87fe-405b-8dad-bf7c71c92a89" providerId="AD" clId="Web-{EBA2D152-BD1E-1D38-A9A0-3369C4F342BD}" dt="2025-03-05T16:34:25.365" v="28" actId="20577"/>
        <pc:sldMkLst>
          <pc:docMk/>
          <pc:sldMk cId="1477671907" sldId="275"/>
        </pc:sldMkLst>
        <pc:spChg chg="mod">
          <ac:chgData name="Paula Miočić" userId="S::paula.miocic1@skole.hr::68de3e1b-87fe-405b-8dad-bf7c71c92a89" providerId="AD" clId="Web-{EBA2D152-BD1E-1D38-A9A0-3369C4F342BD}" dt="2025-03-05T16:34:25.365" v="28" actId="20577"/>
          <ac:spMkLst>
            <pc:docMk/>
            <pc:sldMk cId="1477671907" sldId="275"/>
            <ac:spMk id="6" creationId="{293AA177-BAC6-98F9-5A4A-475FB9692459}"/>
          </ac:spMkLst>
        </pc:spChg>
      </pc:sldChg>
      <pc:sldChg chg="modTransition">
        <pc:chgData name="Paula Miočić" userId="S::paula.miocic1@skole.hr::68de3e1b-87fe-405b-8dad-bf7c71c92a89" providerId="AD" clId="Web-{EBA2D152-BD1E-1D38-A9A0-3369C4F342BD}" dt="2025-03-05T16:27:56.382" v="7"/>
        <pc:sldMkLst>
          <pc:docMk/>
          <pc:sldMk cId="877084094" sldId="276"/>
        </pc:sldMkLst>
      </pc:sldChg>
      <pc:sldChg chg="modTransition">
        <pc:chgData name="Paula Miočić" userId="S::paula.miocic1@skole.hr::68de3e1b-87fe-405b-8dad-bf7c71c92a89" providerId="AD" clId="Web-{EBA2D152-BD1E-1D38-A9A0-3369C4F342BD}" dt="2025-03-05T16:27:58.414" v="8"/>
        <pc:sldMkLst>
          <pc:docMk/>
          <pc:sldMk cId="988165589" sldId="277"/>
        </pc:sldMkLst>
      </pc:sldChg>
      <pc:sldChg chg="modTransition">
        <pc:chgData name="Paula Miočić" userId="S::paula.miocic1@skole.hr::68de3e1b-87fe-405b-8dad-bf7c71c92a89" providerId="AD" clId="Web-{EBA2D152-BD1E-1D38-A9A0-3369C4F342BD}" dt="2025-03-05T16:28:03.195" v="9"/>
        <pc:sldMkLst>
          <pc:docMk/>
          <pc:sldMk cId="3184544830" sldId="278"/>
        </pc:sldMkLst>
      </pc:sldChg>
    </pc:docChg>
  </pc:docChgLst>
  <pc:docChgLst>
    <pc:chgData name="Paula Miočić" userId="S::paula.miocic1@skole.hr::68de3e1b-87fe-405b-8dad-bf7c71c92a89" providerId="AD" clId="Web-{F8988B5B-4283-AFF0-2C8E-EC33744268A7}"/>
    <pc:docChg chg="addSld modSld addMainMaster delMainMaster">
      <pc:chgData name="Paula Miočić" userId="S::paula.miocic1@skole.hr::68de3e1b-87fe-405b-8dad-bf7c71c92a89" providerId="AD" clId="Web-{F8988B5B-4283-AFF0-2C8E-EC33744268A7}" dt="2025-02-19T13:20:47.844" v="475"/>
      <pc:docMkLst>
        <pc:docMk/>
      </pc:docMkLst>
      <pc:sldChg chg="modSp mod modTransition modClrScheme addAnim chgLayout">
        <pc:chgData name="Paula Miočić" userId="S::paula.miocic1@skole.hr::68de3e1b-87fe-405b-8dad-bf7c71c92a89" providerId="AD" clId="Web-{F8988B5B-4283-AFF0-2C8E-EC33744268A7}" dt="2025-02-19T13:16:41.960" v="458"/>
        <pc:sldMkLst>
          <pc:docMk/>
          <pc:sldMk cId="109857222" sldId="256"/>
        </pc:sldMkLst>
        <pc:spChg chg="mod ord">
          <ac:chgData name="Paula Miočić" userId="S::paula.miocic1@skole.hr::68de3e1b-87fe-405b-8dad-bf7c71c92a89" providerId="AD" clId="Web-{F8988B5B-4283-AFF0-2C8E-EC33744268A7}" dt="2025-02-19T12:29:54.904" v="82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Paula Miočić" userId="S::paula.miocic1@skole.hr::68de3e1b-87fe-405b-8dad-bf7c71c92a89" providerId="AD" clId="Web-{F8988B5B-4283-AFF0-2C8E-EC33744268A7}" dt="2025-02-19T12:30:29.889" v="84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new mod modTransition modClrScheme addAnim delAnim chgLayout">
        <pc:chgData name="Paula Miočić" userId="S::paula.miocic1@skole.hr::68de3e1b-87fe-405b-8dad-bf7c71c92a89" providerId="AD" clId="Web-{F8988B5B-4283-AFF0-2C8E-EC33744268A7}" dt="2025-02-19T13:17:10.883" v="463"/>
        <pc:sldMkLst>
          <pc:docMk/>
          <pc:sldMk cId="2341653122" sldId="257"/>
        </pc:sldMkLst>
        <pc:spChg chg="mod ord">
          <ac:chgData name="Paula Miočić" userId="S::paula.miocic1@skole.hr::68de3e1b-87fe-405b-8dad-bf7c71c92a89" providerId="AD" clId="Web-{F8988B5B-4283-AFF0-2C8E-EC33744268A7}" dt="2025-02-19T13:17:09.851" v="460" actId="14100"/>
          <ac:spMkLst>
            <pc:docMk/>
            <pc:sldMk cId="2341653122" sldId="257"/>
            <ac:spMk id="2" creationId="{29C983A0-0ECD-587E-BE78-B28664047971}"/>
          </ac:spMkLst>
        </pc:spChg>
        <pc:spChg chg="mod ord">
          <ac:chgData name="Paula Miočić" userId="S::paula.miocic1@skole.hr::68de3e1b-87fe-405b-8dad-bf7c71c92a89" providerId="AD" clId="Web-{F8988B5B-4283-AFF0-2C8E-EC33744268A7}" dt="2025-02-19T13:16:04.568" v="456" actId="20577"/>
          <ac:spMkLst>
            <pc:docMk/>
            <pc:sldMk cId="2341653122" sldId="257"/>
            <ac:spMk id="3" creationId="{4834D22D-C590-46AA-5255-48154F65E1F9}"/>
          </ac:spMkLst>
        </pc:spChg>
      </pc:sldChg>
      <pc:sldChg chg="addSp delSp modSp new mod modTransition setBg modClrScheme chgLayout">
        <pc:chgData name="Paula Miočić" userId="S::paula.miocic1@skole.hr::68de3e1b-87fe-405b-8dad-bf7c71c92a89" providerId="AD" clId="Web-{F8988B5B-4283-AFF0-2C8E-EC33744268A7}" dt="2025-02-19T13:17:17.899" v="464"/>
        <pc:sldMkLst>
          <pc:docMk/>
          <pc:sldMk cId="558791867" sldId="258"/>
        </pc:sldMkLst>
        <pc:spChg chg="mod ord">
          <ac:chgData name="Paula Miočić" userId="S::paula.miocic1@skole.hr::68de3e1b-87fe-405b-8dad-bf7c71c92a89" providerId="AD" clId="Web-{F8988B5B-4283-AFF0-2C8E-EC33744268A7}" dt="2025-02-19T13:14:24.267" v="454"/>
          <ac:spMkLst>
            <pc:docMk/>
            <pc:sldMk cId="558791867" sldId="258"/>
            <ac:spMk id="2" creationId="{EA096CCB-7BFC-618A-E5AE-8E59341D5B1E}"/>
          </ac:spMkLst>
        </pc:spChg>
        <pc:grpChg chg="add">
          <ac:chgData name="Paula Miočić" userId="S::paula.miocic1@skole.hr::68de3e1b-87fe-405b-8dad-bf7c71c92a89" providerId="AD" clId="Web-{F8988B5B-4283-AFF0-2C8E-EC33744268A7}" dt="2025-02-19T13:14:24.267" v="454"/>
          <ac:grpSpMkLst>
            <pc:docMk/>
            <pc:sldMk cId="558791867" sldId="258"/>
            <ac:grpSpMk id="35" creationId="{7CD2F605-77BD-4D9C-BC95-97EB75D69D88}"/>
          </ac:grpSpMkLst>
        </pc:grpChg>
        <pc:picChg chg="add mod ord">
          <ac:chgData name="Paula Miočić" userId="S::paula.miocic1@skole.hr::68de3e1b-87fe-405b-8dad-bf7c71c92a89" providerId="AD" clId="Web-{F8988B5B-4283-AFF0-2C8E-EC33744268A7}" dt="2025-02-19T13:14:24.267" v="454"/>
          <ac:picMkLst>
            <pc:docMk/>
            <pc:sldMk cId="558791867" sldId="258"/>
            <ac:picMk id="5" creationId="{30A33175-45A3-5EB8-6EB8-6D473799904C}"/>
          </ac:picMkLst>
        </pc:picChg>
      </pc:sldChg>
      <pc:sldChg chg="addSp delSp modSp new mod modTransition modClrScheme addAnim chgLayout">
        <pc:chgData name="Paula Miočić" userId="S::paula.miocic1@skole.hr::68de3e1b-87fe-405b-8dad-bf7c71c92a89" providerId="AD" clId="Web-{F8988B5B-4283-AFF0-2C8E-EC33744268A7}" dt="2025-02-19T13:17:47.118" v="467"/>
        <pc:sldMkLst>
          <pc:docMk/>
          <pc:sldMk cId="3443487195" sldId="259"/>
        </pc:sldMkLst>
        <pc:spChg chg="mod ord">
          <ac:chgData name="Paula Miočić" userId="S::paula.miocic1@skole.hr::68de3e1b-87fe-405b-8dad-bf7c71c92a89" providerId="AD" clId="Web-{F8988B5B-4283-AFF0-2C8E-EC33744268A7}" dt="2025-02-19T13:02:34.663" v="319" actId="20577"/>
          <ac:spMkLst>
            <pc:docMk/>
            <pc:sldMk cId="3443487195" sldId="259"/>
            <ac:spMk id="2" creationId="{C1BCC79E-FF14-9F71-8818-095EF199E9EA}"/>
          </ac:spMkLst>
        </pc:spChg>
        <pc:spChg chg="mod ord">
          <ac:chgData name="Paula Miočić" userId="S::paula.miocic1@skole.hr::68de3e1b-87fe-405b-8dad-bf7c71c92a89" providerId="AD" clId="Web-{F8988B5B-4283-AFF0-2C8E-EC33744268A7}" dt="2025-02-19T13:12:31.935" v="450" actId="20577"/>
          <ac:spMkLst>
            <pc:docMk/>
            <pc:sldMk cId="3443487195" sldId="259"/>
            <ac:spMk id="3" creationId="{AF065F20-152E-959D-C4C5-1E4DB2FB000B}"/>
          </ac:spMkLst>
        </pc:spChg>
      </pc:sldChg>
      <pc:sldChg chg="addSp delSp modSp new mod modTransition setBg modClrScheme setClrOvrMap chgLayout">
        <pc:chgData name="Paula Miočić" userId="S::paula.miocic1@skole.hr::68de3e1b-87fe-405b-8dad-bf7c71c92a89" providerId="AD" clId="Web-{F8988B5B-4283-AFF0-2C8E-EC33744268A7}" dt="2025-02-19T13:18:09.213" v="468"/>
        <pc:sldMkLst>
          <pc:docMk/>
          <pc:sldMk cId="3522856282" sldId="260"/>
        </pc:sldMkLst>
        <pc:spChg chg="mod ord">
          <ac:chgData name="Paula Miočić" userId="S::paula.miocic1@skole.hr::68de3e1b-87fe-405b-8dad-bf7c71c92a89" providerId="AD" clId="Web-{F8988B5B-4283-AFF0-2C8E-EC33744268A7}" dt="2025-02-19T13:04:15.589" v="344"/>
          <ac:spMkLst>
            <pc:docMk/>
            <pc:sldMk cId="3522856282" sldId="260"/>
            <ac:spMk id="2" creationId="{C87A0B53-3031-7AF8-4946-1283B481F9EA}"/>
          </ac:spMkLst>
        </pc:spChg>
        <pc:grpChg chg="add">
          <ac:chgData name="Paula Miočić" userId="S::paula.miocic1@skole.hr::68de3e1b-87fe-405b-8dad-bf7c71c92a89" providerId="AD" clId="Web-{F8988B5B-4283-AFF0-2C8E-EC33744268A7}" dt="2025-02-19T13:04:15.589" v="345"/>
          <ac:grpSpMkLst>
            <pc:docMk/>
            <pc:sldMk cId="3522856282" sldId="260"/>
            <ac:grpSpMk id="36" creationId="{08F94D66-27EC-4CB8-8226-D7F41C161863}"/>
          </ac:grpSpMkLst>
        </pc:grpChg>
        <pc:picChg chg="add mod">
          <ac:chgData name="Paula Miočić" userId="S::paula.miocic1@skole.hr::68de3e1b-87fe-405b-8dad-bf7c71c92a89" providerId="AD" clId="Web-{F8988B5B-4283-AFF0-2C8E-EC33744268A7}" dt="2025-02-19T13:04:15.589" v="344"/>
          <ac:picMkLst>
            <pc:docMk/>
            <pc:sldMk cId="3522856282" sldId="260"/>
            <ac:picMk id="4" creationId="{6DFD8DB4-2E9E-12A0-B30D-7A00F5100594}"/>
          </ac:picMkLst>
        </pc:picChg>
      </pc:sldChg>
      <pc:sldChg chg="modSp new mod modTransition modClrScheme chgLayout">
        <pc:chgData name="Paula Miočić" userId="S::paula.miocic1@skole.hr::68de3e1b-87fe-405b-8dad-bf7c71c92a89" providerId="AD" clId="Web-{F8988B5B-4283-AFF0-2C8E-EC33744268A7}" dt="2025-02-19T13:19:03.106" v="469"/>
        <pc:sldMkLst>
          <pc:docMk/>
          <pc:sldMk cId="3093111066" sldId="261"/>
        </pc:sldMkLst>
        <pc:spChg chg="mod ord">
          <ac:chgData name="Paula Miočić" userId="S::paula.miocic1@skole.hr::68de3e1b-87fe-405b-8dad-bf7c71c92a89" providerId="AD" clId="Web-{F8988B5B-4283-AFF0-2C8E-EC33744268A7}" dt="2025-02-19T12:26:54.803" v="35"/>
          <ac:spMkLst>
            <pc:docMk/>
            <pc:sldMk cId="3093111066" sldId="261"/>
            <ac:spMk id="2" creationId="{D7FD42D8-BD9C-FADE-B26C-FFBEEFD2CBC2}"/>
          </ac:spMkLst>
        </pc:spChg>
        <pc:spChg chg="mod ord">
          <ac:chgData name="Paula Miočić" userId="S::paula.miocic1@skole.hr::68de3e1b-87fe-405b-8dad-bf7c71c92a89" providerId="AD" clId="Web-{F8988B5B-4283-AFF0-2C8E-EC33744268A7}" dt="2025-02-19T12:26:54.803" v="35"/>
          <ac:spMkLst>
            <pc:docMk/>
            <pc:sldMk cId="3093111066" sldId="261"/>
            <ac:spMk id="3" creationId="{28E9A49A-5B24-0E60-99D1-BEF17F20E015}"/>
          </ac:spMkLst>
        </pc:spChg>
      </pc:sldChg>
      <pc:sldChg chg="modTransition">
        <pc:chgData name="Paula Miočić" userId="S::paula.miocic1@skole.hr::68de3e1b-87fe-405b-8dad-bf7c71c92a89" providerId="AD" clId="Web-{F8988B5B-4283-AFF0-2C8E-EC33744268A7}" dt="2025-02-19T13:19:27.794" v="470"/>
        <pc:sldMkLst>
          <pc:docMk/>
          <pc:sldMk cId="363031453" sldId="262"/>
        </pc:sldMkLst>
      </pc:sldChg>
      <pc:sldChg chg="modSp modTransition">
        <pc:chgData name="Paula Miočić" userId="S::paula.miocic1@skole.hr::68de3e1b-87fe-405b-8dad-bf7c71c92a89" providerId="AD" clId="Web-{F8988B5B-4283-AFF0-2C8E-EC33744268A7}" dt="2025-02-19T13:19:33.779" v="471"/>
        <pc:sldMkLst>
          <pc:docMk/>
          <pc:sldMk cId="1368162014" sldId="263"/>
        </pc:sldMkLst>
        <pc:spChg chg="mod">
          <ac:chgData name="Paula Miočić" userId="S::paula.miocic1@skole.hr::68de3e1b-87fe-405b-8dad-bf7c71c92a89" providerId="AD" clId="Web-{F8988B5B-4283-AFF0-2C8E-EC33744268A7}" dt="2025-02-19T12:59:59.064" v="312" actId="20577"/>
          <ac:spMkLst>
            <pc:docMk/>
            <pc:sldMk cId="1368162014" sldId="263"/>
            <ac:spMk id="2" creationId="{29BCCDA9-4007-1421-CF86-A8C3F7F354C4}"/>
          </ac:spMkLst>
        </pc:spChg>
        <pc:spChg chg="mod">
          <ac:chgData name="Paula Miočić" userId="S::paula.miocic1@skole.hr::68de3e1b-87fe-405b-8dad-bf7c71c92a89" providerId="AD" clId="Web-{F8988B5B-4283-AFF0-2C8E-EC33744268A7}" dt="2025-02-19T13:00:20.814" v="316" actId="20577"/>
          <ac:spMkLst>
            <pc:docMk/>
            <pc:sldMk cId="1368162014" sldId="263"/>
            <ac:spMk id="3" creationId="{70DA9926-A30B-4317-A4B0-5C5629E17F2E}"/>
          </ac:spMkLst>
        </pc:spChg>
      </pc:sldChg>
      <pc:sldChg chg="modTransition">
        <pc:chgData name="Paula Miočić" userId="S::paula.miocic1@skole.hr::68de3e1b-87fe-405b-8dad-bf7c71c92a89" providerId="AD" clId="Web-{F8988B5B-4283-AFF0-2C8E-EC33744268A7}" dt="2025-02-19T13:20:14.358" v="472"/>
        <pc:sldMkLst>
          <pc:docMk/>
          <pc:sldMk cId="2649208970" sldId="264"/>
        </pc:sldMkLst>
      </pc:sldChg>
      <pc:sldChg chg="modTransition">
        <pc:chgData name="Paula Miočić" userId="S::paula.miocic1@skole.hr::68de3e1b-87fe-405b-8dad-bf7c71c92a89" providerId="AD" clId="Web-{F8988B5B-4283-AFF0-2C8E-EC33744268A7}" dt="2025-02-19T13:20:29.859" v="473"/>
        <pc:sldMkLst>
          <pc:docMk/>
          <pc:sldMk cId="2884553040" sldId="265"/>
        </pc:sldMkLst>
      </pc:sldChg>
      <pc:sldChg chg="modTransition">
        <pc:chgData name="Paula Miočić" userId="S::paula.miocic1@skole.hr::68de3e1b-87fe-405b-8dad-bf7c71c92a89" providerId="AD" clId="Web-{F8988B5B-4283-AFF0-2C8E-EC33744268A7}" dt="2025-02-19T13:20:39.047" v="474"/>
        <pc:sldMkLst>
          <pc:docMk/>
          <pc:sldMk cId="2749995885" sldId="266"/>
        </pc:sldMkLst>
      </pc:sldChg>
      <pc:sldChg chg="modTransition">
        <pc:chgData name="Paula Miočić" userId="S::paula.miocic1@skole.hr::68de3e1b-87fe-405b-8dad-bf7c71c92a89" providerId="AD" clId="Web-{F8988B5B-4283-AFF0-2C8E-EC33744268A7}" dt="2025-02-19T13:20:47.844" v="475"/>
        <pc:sldMkLst>
          <pc:docMk/>
          <pc:sldMk cId="3095262709" sldId="267"/>
        </pc:sldMkLst>
      </pc:sldChg>
      <pc:sldMasterChg chg="del delSldLayout">
        <pc:chgData name="Paula Miočić" userId="S::paula.miocic1@skole.hr::68de3e1b-87fe-405b-8dad-bf7c71c92a89" providerId="AD" clId="Web-{F8988B5B-4283-AFF0-2C8E-EC33744268A7}" dt="2025-02-19T12:25:27.066" v="31"/>
        <pc:sldMasterMkLst>
          <pc:docMk/>
          <pc:sldMasterMk cId="2460954070" sldId="2147483660"/>
        </pc:sldMasterMkLst>
        <pc:sldLayoutChg chg="del">
          <pc:chgData name="Paula Miočić" userId="S::paula.miocic1@skole.hr::68de3e1b-87fe-405b-8dad-bf7c71c92a89" providerId="AD" clId="Web-{F8988B5B-4283-AFF0-2C8E-EC33744268A7}" dt="2025-02-19T12:25:27.066" v="31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Paula Miočić" userId="S::paula.miocic1@skole.hr::68de3e1b-87fe-405b-8dad-bf7c71c92a89" providerId="AD" clId="Web-{F8988B5B-4283-AFF0-2C8E-EC33744268A7}" dt="2025-02-19T12:25:27.066" v="31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Paula Miočić" userId="S::paula.miocic1@skole.hr::68de3e1b-87fe-405b-8dad-bf7c71c92a89" providerId="AD" clId="Web-{F8988B5B-4283-AFF0-2C8E-EC33744268A7}" dt="2025-02-19T12:25:27.066" v="31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Paula Miočić" userId="S::paula.miocic1@skole.hr::68de3e1b-87fe-405b-8dad-bf7c71c92a89" providerId="AD" clId="Web-{F8988B5B-4283-AFF0-2C8E-EC33744268A7}" dt="2025-02-19T12:25:27.066" v="31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Paula Miočić" userId="S::paula.miocic1@skole.hr::68de3e1b-87fe-405b-8dad-bf7c71c92a89" providerId="AD" clId="Web-{F8988B5B-4283-AFF0-2C8E-EC33744268A7}" dt="2025-02-19T12:25:27.066" v="31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Paula Miočić" userId="S::paula.miocic1@skole.hr::68de3e1b-87fe-405b-8dad-bf7c71c92a89" providerId="AD" clId="Web-{F8988B5B-4283-AFF0-2C8E-EC33744268A7}" dt="2025-02-19T12:25:27.066" v="3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Paula Miočić" userId="S::paula.miocic1@skole.hr::68de3e1b-87fe-405b-8dad-bf7c71c92a89" providerId="AD" clId="Web-{F8988B5B-4283-AFF0-2C8E-EC33744268A7}" dt="2025-02-19T12:25:27.066" v="31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Paula Miočić" userId="S::paula.miocic1@skole.hr::68de3e1b-87fe-405b-8dad-bf7c71c92a89" providerId="AD" clId="Web-{F8988B5B-4283-AFF0-2C8E-EC33744268A7}" dt="2025-02-19T12:25:27.066" v="31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Paula Miočić" userId="S::paula.miocic1@skole.hr::68de3e1b-87fe-405b-8dad-bf7c71c92a89" providerId="AD" clId="Web-{F8988B5B-4283-AFF0-2C8E-EC33744268A7}" dt="2025-02-19T12:25:27.066" v="31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Paula Miočić" userId="S::paula.miocic1@skole.hr::68de3e1b-87fe-405b-8dad-bf7c71c92a89" providerId="AD" clId="Web-{F8988B5B-4283-AFF0-2C8E-EC33744268A7}" dt="2025-02-19T12:25:27.066" v="31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Paula Miočić" userId="S::paula.miocic1@skole.hr::68de3e1b-87fe-405b-8dad-bf7c71c92a89" providerId="AD" clId="Web-{F8988B5B-4283-AFF0-2C8E-EC33744268A7}" dt="2025-02-19T12:25:27.066" v="3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Paula Miočić" userId="S::paula.miocic1@skole.hr::68de3e1b-87fe-405b-8dad-bf7c71c92a89" providerId="AD" clId="Web-{F8988B5B-4283-AFF0-2C8E-EC33744268A7}" dt="2025-02-19T12:25:35.676" v="32"/>
        <pc:sldMasterMkLst>
          <pc:docMk/>
          <pc:sldMasterMk cId="1634256991" sldId="2147483672"/>
        </pc:sldMasterMkLst>
        <pc:sldLayoutChg chg="add del mod replId">
          <pc:chgData name="Paula Miočić" userId="S::paula.miocic1@skole.hr::68de3e1b-87fe-405b-8dad-bf7c71c92a89" providerId="AD" clId="Web-{F8988B5B-4283-AFF0-2C8E-EC33744268A7}" dt="2025-02-19T12:25:35.676" v="32"/>
          <pc:sldLayoutMkLst>
            <pc:docMk/>
            <pc:sldMasterMk cId="1634256991" sldId="2147483672"/>
            <pc:sldLayoutMk cId="346387540" sldId="2147483673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35.676" v="32"/>
          <pc:sldLayoutMkLst>
            <pc:docMk/>
            <pc:sldMasterMk cId="1634256991" sldId="2147483672"/>
            <pc:sldLayoutMk cId="882378062" sldId="2147483674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35.676" v="32"/>
          <pc:sldLayoutMkLst>
            <pc:docMk/>
            <pc:sldMasterMk cId="1634256991" sldId="2147483672"/>
            <pc:sldLayoutMk cId="1727855372" sldId="2147483675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35.676" v="32"/>
          <pc:sldLayoutMkLst>
            <pc:docMk/>
            <pc:sldMasterMk cId="1634256991" sldId="2147483672"/>
            <pc:sldLayoutMk cId="3152596571" sldId="2147483676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35.676" v="32"/>
          <pc:sldLayoutMkLst>
            <pc:docMk/>
            <pc:sldMasterMk cId="1634256991" sldId="2147483672"/>
            <pc:sldLayoutMk cId="4107136588" sldId="2147483677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35.676" v="32"/>
          <pc:sldLayoutMkLst>
            <pc:docMk/>
            <pc:sldMasterMk cId="1634256991" sldId="2147483672"/>
            <pc:sldLayoutMk cId="492193091" sldId="2147483678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35.676" v="32"/>
          <pc:sldLayoutMkLst>
            <pc:docMk/>
            <pc:sldMasterMk cId="1634256991" sldId="2147483672"/>
            <pc:sldLayoutMk cId="3488366227" sldId="2147483679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35.676" v="32"/>
          <pc:sldLayoutMkLst>
            <pc:docMk/>
            <pc:sldMasterMk cId="1634256991" sldId="2147483672"/>
            <pc:sldLayoutMk cId="2566389547" sldId="2147483680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35.676" v="32"/>
          <pc:sldLayoutMkLst>
            <pc:docMk/>
            <pc:sldMasterMk cId="1634256991" sldId="2147483672"/>
            <pc:sldLayoutMk cId="1159235048" sldId="2147483681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35.676" v="32"/>
          <pc:sldLayoutMkLst>
            <pc:docMk/>
            <pc:sldMasterMk cId="1634256991" sldId="2147483672"/>
            <pc:sldLayoutMk cId="397807492" sldId="2147483682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35.676" v="32"/>
          <pc:sldLayoutMkLst>
            <pc:docMk/>
            <pc:sldMasterMk cId="1634256991" sldId="2147483672"/>
            <pc:sldLayoutMk cId="1448979331" sldId="2147483683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35.676" v="32"/>
          <pc:sldLayoutMkLst>
            <pc:docMk/>
            <pc:sldMasterMk cId="1634256991" sldId="2147483672"/>
            <pc:sldLayoutMk cId="962258846" sldId="2147483684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35.676" v="32"/>
          <pc:sldLayoutMkLst>
            <pc:docMk/>
            <pc:sldMasterMk cId="1634256991" sldId="2147483672"/>
            <pc:sldLayoutMk cId="1049989842" sldId="2147483685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35.676" v="32"/>
          <pc:sldLayoutMkLst>
            <pc:docMk/>
            <pc:sldMasterMk cId="1634256991" sldId="2147483672"/>
            <pc:sldLayoutMk cId="2765542380" sldId="2147483686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35.676" v="32"/>
          <pc:sldLayoutMkLst>
            <pc:docMk/>
            <pc:sldMasterMk cId="1634256991" sldId="2147483672"/>
            <pc:sldLayoutMk cId="226274759" sldId="2147483687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35.676" v="32"/>
          <pc:sldLayoutMkLst>
            <pc:docMk/>
            <pc:sldMasterMk cId="1634256991" sldId="2147483672"/>
            <pc:sldLayoutMk cId="4088496068" sldId="2147483688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35.676" v="32"/>
          <pc:sldLayoutMkLst>
            <pc:docMk/>
            <pc:sldMasterMk cId="1634256991" sldId="2147483672"/>
            <pc:sldLayoutMk cId="1680534596" sldId="2147483689"/>
          </pc:sldLayoutMkLst>
        </pc:sldLayoutChg>
      </pc:sldMasterChg>
      <pc:sldMasterChg chg="add del addSldLayout delSldLayout modSldLayout">
        <pc:chgData name="Paula Miočić" userId="S::paula.miocic1@skole.hr::68de3e1b-87fe-405b-8dad-bf7c71c92a89" providerId="AD" clId="Web-{F8988B5B-4283-AFF0-2C8E-EC33744268A7}" dt="2025-02-19T12:25:52.082" v="33"/>
        <pc:sldMasterMkLst>
          <pc:docMk/>
          <pc:sldMasterMk cId="1012273153" sldId="2147483690"/>
        </pc:sldMasterMkLst>
        <pc:sldLayoutChg chg="add del mod replId">
          <pc:chgData name="Paula Miočić" userId="S::paula.miocic1@skole.hr::68de3e1b-87fe-405b-8dad-bf7c71c92a89" providerId="AD" clId="Web-{F8988B5B-4283-AFF0-2C8E-EC33744268A7}" dt="2025-02-19T12:25:52.082" v="33"/>
          <pc:sldLayoutMkLst>
            <pc:docMk/>
            <pc:sldMasterMk cId="1012273153" sldId="2147483690"/>
            <pc:sldLayoutMk cId="405127858" sldId="2147483691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52.082" v="33"/>
          <pc:sldLayoutMkLst>
            <pc:docMk/>
            <pc:sldMasterMk cId="1012273153" sldId="2147483690"/>
            <pc:sldLayoutMk cId="2043761802" sldId="2147483692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52.082" v="33"/>
          <pc:sldLayoutMkLst>
            <pc:docMk/>
            <pc:sldMasterMk cId="1012273153" sldId="2147483690"/>
            <pc:sldLayoutMk cId="4191941740" sldId="2147483693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52.082" v="33"/>
          <pc:sldLayoutMkLst>
            <pc:docMk/>
            <pc:sldMasterMk cId="1012273153" sldId="2147483690"/>
            <pc:sldLayoutMk cId="109368737" sldId="2147483694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52.082" v="33"/>
          <pc:sldLayoutMkLst>
            <pc:docMk/>
            <pc:sldMasterMk cId="1012273153" sldId="2147483690"/>
            <pc:sldLayoutMk cId="2168959831" sldId="2147483695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52.082" v="33"/>
          <pc:sldLayoutMkLst>
            <pc:docMk/>
            <pc:sldMasterMk cId="1012273153" sldId="2147483690"/>
            <pc:sldLayoutMk cId="3744765010" sldId="2147483696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52.082" v="33"/>
          <pc:sldLayoutMkLst>
            <pc:docMk/>
            <pc:sldMasterMk cId="1012273153" sldId="2147483690"/>
            <pc:sldLayoutMk cId="1887426405" sldId="2147483697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52.082" v="33"/>
          <pc:sldLayoutMkLst>
            <pc:docMk/>
            <pc:sldMasterMk cId="1012273153" sldId="2147483690"/>
            <pc:sldLayoutMk cId="3586705637" sldId="2147483698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52.082" v="33"/>
          <pc:sldLayoutMkLst>
            <pc:docMk/>
            <pc:sldMasterMk cId="1012273153" sldId="2147483690"/>
            <pc:sldLayoutMk cId="1246890593" sldId="2147483699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52.082" v="33"/>
          <pc:sldLayoutMkLst>
            <pc:docMk/>
            <pc:sldMasterMk cId="1012273153" sldId="2147483690"/>
            <pc:sldLayoutMk cId="2532128572" sldId="2147483700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5:52.082" v="33"/>
          <pc:sldLayoutMkLst>
            <pc:docMk/>
            <pc:sldMasterMk cId="1012273153" sldId="2147483690"/>
            <pc:sldLayoutMk cId="1381525386" sldId="2147483701"/>
          </pc:sldLayoutMkLst>
        </pc:sldLayoutChg>
      </pc:sldMasterChg>
      <pc:sldMasterChg chg="add del addSldLayout delSldLayout modSldLayout">
        <pc:chgData name="Paula Miočić" userId="S::paula.miocic1@skole.hr::68de3e1b-87fe-405b-8dad-bf7c71c92a89" providerId="AD" clId="Web-{F8988B5B-4283-AFF0-2C8E-EC33744268A7}" dt="2025-02-19T12:26:10.349" v="34"/>
        <pc:sldMasterMkLst>
          <pc:docMk/>
          <pc:sldMasterMk cId="3293043726" sldId="2147483702"/>
        </pc:sldMasterMkLst>
        <pc:sldLayoutChg chg="add del mod replId">
          <pc:chgData name="Paula Miočić" userId="S::paula.miocic1@skole.hr::68de3e1b-87fe-405b-8dad-bf7c71c92a89" providerId="AD" clId="Web-{F8988B5B-4283-AFF0-2C8E-EC33744268A7}" dt="2025-02-19T12:26:10.349" v="34"/>
          <pc:sldLayoutMkLst>
            <pc:docMk/>
            <pc:sldMasterMk cId="3293043726" sldId="2147483702"/>
            <pc:sldLayoutMk cId="2421685067" sldId="2147483703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6:10.349" v="34"/>
          <pc:sldLayoutMkLst>
            <pc:docMk/>
            <pc:sldMasterMk cId="3293043726" sldId="2147483702"/>
            <pc:sldLayoutMk cId="1874081347" sldId="2147483704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6:10.349" v="34"/>
          <pc:sldLayoutMkLst>
            <pc:docMk/>
            <pc:sldMasterMk cId="3293043726" sldId="2147483702"/>
            <pc:sldLayoutMk cId="654069147" sldId="2147483705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6:10.349" v="34"/>
          <pc:sldLayoutMkLst>
            <pc:docMk/>
            <pc:sldMasterMk cId="3293043726" sldId="2147483702"/>
            <pc:sldLayoutMk cId="3553458967" sldId="2147483706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6:10.349" v="34"/>
          <pc:sldLayoutMkLst>
            <pc:docMk/>
            <pc:sldMasterMk cId="3293043726" sldId="2147483702"/>
            <pc:sldLayoutMk cId="3430468550" sldId="2147483707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6:10.349" v="34"/>
          <pc:sldLayoutMkLst>
            <pc:docMk/>
            <pc:sldMasterMk cId="3293043726" sldId="2147483702"/>
            <pc:sldLayoutMk cId="2538051633" sldId="2147483708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6:10.349" v="34"/>
          <pc:sldLayoutMkLst>
            <pc:docMk/>
            <pc:sldMasterMk cId="3293043726" sldId="2147483702"/>
            <pc:sldLayoutMk cId="1389155820" sldId="2147483709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6:10.349" v="34"/>
          <pc:sldLayoutMkLst>
            <pc:docMk/>
            <pc:sldMasterMk cId="3293043726" sldId="2147483702"/>
            <pc:sldLayoutMk cId="2023120959" sldId="2147483710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6:10.349" v="34"/>
          <pc:sldLayoutMkLst>
            <pc:docMk/>
            <pc:sldMasterMk cId="3293043726" sldId="2147483702"/>
            <pc:sldLayoutMk cId="664417992" sldId="2147483711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6:10.349" v="34"/>
          <pc:sldLayoutMkLst>
            <pc:docMk/>
            <pc:sldMasterMk cId="3293043726" sldId="2147483702"/>
            <pc:sldLayoutMk cId="2830766162" sldId="2147483712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6:10.349" v="34"/>
          <pc:sldLayoutMkLst>
            <pc:docMk/>
            <pc:sldMasterMk cId="3293043726" sldId="2147483702"/>
            <pc:sldLayoutMk cId="2466198558" sldId="2147483713"/>
          </pc:sldLayoutMkLst>
        </pc:sldLayoutChg>
      </pc:sldMasterChg>
      <pc:sldMasterChg chg="add del addSldLayout delSldLayout modSldLayout">
        <pc:chgData name="Paula Miočić" userId="S::paula.miocic1@skole.hr::68de3e1b-87fe-405b-8dad-bf7c71c92a89" providerId="AD" clId="Web-{F8988B5B-4283-AFF0-2C8E-EC33744268A7}" dt="2025-02-19T12:26:54.803" v="35"/>
        <pc:sldMasterMkLst>
          <pc:docMk/>
          <pc:sldMasterMk cId="1702828179" sldId="2147483714"/>
        </pc:sldMasterMkLst>
        <pc:sldLayoutChg chg="add del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702828179" sldId="2147483714"/>
            <pc:sldLayoutMk cId="1633920119" sldId="2147483715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702828179" sldId="2147483714"/>
            <pc:sldLayoutMk cId="3349046726" sldId="2147483716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702828179" sldId="2147483714"/>
            <pc:sldLayoutMk cId="502976776" sldId="2147483717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702828179" sldId="2147483714"/>
            <pc:sldLayoutMk cId="2356398197" sldId="2147483718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702828179" sldId="2147483714"/>
            <pc:sldLayoutMk cId="3687389229" sldId="2147483719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702828179" sldId="2147483714"/>
            <pc:sldLayoutMk cId="2344563300" sldId="2147483720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702828179" sldId="2147483714"/>
            <pc:sldLayoutMk cId="1070863926" sldId="2147483721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702828179" sldId="2147483714"/>
            <pc:sldLayoutMk cId="3142925117" sldId="2147483722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702828179" sldId="2147483714"/>
            <pc:sldLayoutMk cId="3796447425" sldId="2147483723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702828179" sldId="2147483714"/>
            <pc:sldLayoutMk cId="1046768740" sldId="2147483724"/>
          </pc:sldLayoutMkLst>
        </pc:sldLayoutChg>
        <pc:sldLayoutChg chg="add del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702828179" sldId="2147483714"/>
            <pc:sldLayoutMk cId="3661466777" sldId="2147483725"/>
          </pc:sldLayoutMkLst>
        </pc:sldLayoutChg>
      </pc:sldMasterChg>
      <pc:sldMasterChg chg="add addSldLayout modSldLayout">
        <pc:chgData name="Paula Miočić" userId="S::paula.miocic1@skole.hr::68de3e1b-87fe-405b-8dad-bf7c71c92a89" providerId="AD" clId="Web-{F8988B5B-4283-AFF0-2C8E-EC33744268A7}" dt="2025-02-19T12:26:54.803" v="35"/>
        <pc:sldMasterMkLst>
          <pc:docMk/>
          <pc:sldMasterMk cId="1190353143" sldId="2147483726"/>
        </pc:sldMasterMkLst>
        <pc:sldLayoutChg chg="add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190353143" sldId="2147483726"/>
            <pc:sldLayoutMk cId="2785664931" sldId="2147483727"/>
          </pc:sldLayoutMkLst>
        </pc:sldLayoutChg>
        <pc:sldLayoutChg chg="add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190353143" sldId="2147483726"/>
            <pc:sldLayoutMk cId="2186451359" sldId="2147483728"/>
          </pc:sldLayoutMkLst>
        </pc:sldLayoutChg>
        <pc:sldLayoutChg chg="add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190353143" sldId="2147483726"/>
            <pc:sldLayoutMk cId="3103690702" sldId="2147483729"/>
          </pc:sldLayoutMkLst>
        </pc:sldLayoutChg>
        <pc:sldLayoutChg chg="add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190353143" sldId="2147483726"/>
            <pc:sldLayoutMk cId="3128310860" sldId="2147483730"/>
          </pc:sldLayoutMkLst>
        </pc:sldLayoutChg>
        <pc:sldLayoutChg chg="add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190353143" sldId="2147483726"/>
            <pc:sldLayoutMk cId="2744742723" sldId="2147483731"/>
          </pc:sldLayoutMkLst>
        </pc:sldLayoutChg>
        <pc:sldLayoutChg chg="add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190353143" sldId="2147483726"/>
            <pc:sldLayoutMk cId="2220461893" sldId="2147483732"/>
          </pc:sldLayoutMkLst>
        </pc:sldLayoutChg>
        <pc:sldLayoutChg chg="add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190353143" sldId="2147483726"/>
            <pc:sldLayoutMk cId="3040134737" sldId="2147483733"/>
          </pc:sldLayoutMkLst>
        </pc:sldLayoutChg>
        <pc:sldLayoutChg chg="add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190353143" sldId="2147483726"/>
            <pc:sldLayoutMk cId="2340580465" sldId="2147483734"/>
          </pc:sldLayoutMkLst>
        </pc:sldLayoutChg>
        <pc:sldLayoutChg chg="add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190353143" sldId="2147483726"/>
            <pc:sldLayoutMk cId="4106712605" sldId="2147483735"/>
          </pc:sldLayoutMkLst>
        </pc:sldLayoutChg>
        <pc:sldLayoutChg chg="add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190353143" sldId="2147483726"/>
            <pc:sldLayoutMk cId="1673600182" sldId="2147483736"/>
          </pc:sldLayoutMkLst>
        </pc:sldLayoutChg>
        <pc:sldLayoutChg chg="add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190353143" sldId="2147483726"/>
            <pc:sldLayoutMk cId="2759595444" sldId="2147483737"/>
          </pc:sldLayoutMkLst>
        </pc:sldLayoutChg>
        <pc:sldLayoutChg chg="add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190353143" sldId="2147483726"/>
            <pc:sldLayoutMk cId="2709184139" sldId="2147483738"/>
          </pc:sldLayoutMkLst>
        </pc:sldLayoutChg>
        <pc:sldLayoutChg chg="add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190353143" sldId="2147483726"/>
            <pc:sldLayoutMk cId="1303237575" sldId="2147483739"/>
          </pc:sldLayoutMkLst>
        </pc:sldLayoutChg>
        <pc:sldLayoutChg chg="add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190353143" sldId="2147483726"/>
            <pc:sldLayoutMk cId="1268387865" sldId="2147483740"/>
          </pc:sldLayoutMkLst>
        </pc:sldLayoutChg>
        <pc:sldLayoutChg chg="add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190353143" sldId="2147483726"/>
            <pc:sldLayoutMk cId="61130688" sldId="2147483741"/>
          </pc:sldLayoutMkLst>
        </pc:sldLayoutChg>
        <pc:sldLayoutChg chg="add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190353143" sldId="2147483726"/>
            <pc:sldLayoutMk cId="2597611977" sldId="2147483742"/>
          </pc:sldLayoutMkLst>
        </pc:sldLayoutChg>
        <pc:sldLayoutChg chg="add mod replId">
          <pc:chgData name="Paula Miočić" userId="S::paula.miocic1@skole.hr::68de3e1b-87fe-405b-8dad-bf7c71c92a89" providerId="AD" clId="Web-{F8988B5B-4283-AFF0-2C8E-EC33744268A7}" dt="2025-02-19T12:26:54.803" v="35"/>
          <pc:sldLayoutMkLst>
            <pc:docMk/>
            <pc:sldMasterMk cId="1190353143" sldId="2147483726"/>
            <pc:sldLayoutMk cId="2866175382" sldId="2147483743"/>
          </pc:sldLayoutMkLst>
        </pc:sldLayoutChg>
      </pc:sldMasterChg>
    </pc:docChg>
  </pc:docChgLst>
  <pc:docChgLst>
    <pc:chgData name="David Tomić" userId="S::david.tomic@skole.hr::99b04d92-91c0-4611-8e1a-92dd930a3990" providerId="AD" clId="Web-{14B10B98-6674-1F30-CBA5-36980EF1D1BB}"/>
    <pc:docChg chg="modSld">
      <pc:chgData name="David Tomić" userId="S::david.tomic@skole.hr::99b04d92-91c0-4611-8e1a-92dd930a3990" providerId="AD" clId="Web-{14B10B98-6674-1F30-CBA5-36980EF1D1BB}" dt="2025-03-30T20:58:33.251" v="36"/>
      <pc:docMkLst>
        <pc:docMk/>
      </pc:docMkLst>
      <pc:sldChg chg="addSp delSp modSp modMedia addAnim delAnim modAnim">
        <pc:chgData name="David Tomić" userId="S::david.tomic@skole.hr::99b04d92-91c0-4611-8e1a-92dd930a3990" providerId="AD" clId="Web-{14B10B98-6674-1F30-CBA5-36980EF1D1BB}" dt="2025-03-30T20:58:33.251" v="36"/>
        <pc:sldMkLst>
          <pc:docMk/>
          <pc:sldMk cId="558791867" sldId="258"/>
        </pc:sldMkLst>
        <pc:picChg chg="add del mod">
          <ac:chgData name="David Tomić" userId="S::david.tomic@skole.hr::99b04d92-91c0-4611-8e1a-92dd930a3990" providerId="AD" clId="Web-{14B10B98-6674-1F30-CBA5-36980EF1D1BB}" dt="2025-03-30T20:49:13.197" v="21"/>
          <ac:picMkLst>
            <pc:docMk/>
            <pc:sldMk cId="558791867" sldId="258"/>
            <ac:picMk id="3" creationId="{7E5A43E9-510F-C8B8-087A-F86FFE2DB890}"/>
          </ac:picMkLst>
        </pc:picChg>
        <pc:picChg chg="add mod">
          <ac:chgData name="David Tomić" userId="S::david.tomic@skole.hr::99b04d92-91c0-4611-8e1a-92dd930a3990" providerId="AD" clId="Web-{14B10B98-6674-1F30-CBA5-36980EF1D1BB}" dt="2025-03-30T20:49:36.276" v="23" actId="1076"/>
          <ac:picMkLst>
            <pc:docMk/>
            <pc:sldMk cId="558791867" sldId="258"/>
            <ac:picMk id="4" creationId="{3DB5DE10-B484-B6A9-E65B-973EA6B1427E}"/>
          </ac:picMkLst>
        </pc:picChg>
      </pc:sldChg>
      <pc:sldChg chg="addSp delSp modSp modMedia addAnim delAnim">
        <pc:chgData name="David Tomić" userId="S::david.tomic@skole.hr::99b04d92-91c0-4611-8e1a-92dd930a3990" providerId="AD" clId="Web-{14B10B98-6674-1F30-CBA5-36980EF1D1BB}" dt="2025-03-30T20:53:05.956" v="32" actId="1076"/>
        <pc:sldMkLst>
          <pc:docMk/>
          <pc:sldMk cId="3522856282" sldId="260"/>
        </pc:sldMkLst>
        <pc:picChg chg="add del mod">
          <ac:chgData name="David Tomić" userId="S::david.tomic@skole.hr::99b04d92-91c0-4611-8e1a-92dd930a3990" providerId="AD" clId="Web-{14B10B98-6674-1F30-CBA5-36980EF1D1BB}" dt="2025-03-30T20:51:49.922" v="27"/>
          <ac:picMkLst>
            <pc:docMk/>
            <pc:sldMk cId="3522856282" sldId="260"/>
            <ac:picMk id="3" creationId="{6506E881-1E00-77ED-48B4-80B96E58ABAA}"/>
          </ac:picMkLst>
        </pc:picChg>
        <pc:picChg chg="del">
          <ac:chgData name="David Tomić" userId="S::david.tomic@skole.hr::99b04d92-91c0-4611-8e1a-92dd930a3990" providerId="AD" clId="Web-{14B10B98-6674-1F30-CBA5-36980EF1D1BB}" dt="2025-03-30T20:51:31.015" v="24"/>
          <ac:picMkLst>
            <pc:docMk/>
            <pc:sldMk cId="3522856282" sldId="260"/>
            <ac:picMk id="5" creationId="{0D67FD86-9CE9-C57B-8EB2-8BF77A4C8023}"/>
          </ac:picMkLst>
        </pc:picChg>
        <pc:picChg chg="add del mod">
          <ac:chgData name="David Tomić" userId="S::david.tomic@skole.hr::99b04d92-91c0-4611-8e1a-92dd930a3990" providerId="AD" clId="Web-{14B10B98-6674-1F30-CBA5-36980EF1D1BB}" dt="2025-03-30T20:53:01.612" v="31"/>
          <ac:picMkLst>
            <pc:docMk/>
            <pc:sldMk cId="3522856282" sldId="260"/>
            <ac:picMk id="6" creationId="{4F2BCEA0-23CA-27F2-379B-4C85E7685C9F}"/>
          </ac:picMkLst>
        </pc:picChg>
        <pc:picChg chg="add mod">
          <ac:chgData name="David Tomić" userId="S::david.tomic@skole.hr::99b04d92-91c0-4611-8e1a-92dd930a3990" providerId="AD" clId="Web-{14B10B98-6674-1F30-CBA5-36980EF1D1BB}" dt="2025-03-30T20:53:05.956" v="32" actId="1076"/>
          <ac:picMkLst>
            <pc:docMk/>
            <pc:sldMk cId="3522856282" sldId="260"/>
            <ac:picMk id="7" creationId="{D8ACEA41-E6C3-08A7-26C6-5F3A60E59279}"/>
          </ac:picMkLst>
        </pc:picChg>
      </pc:sldChg>
      <pc:sldChg chg="addSp delSp modSp modMedia addAnim delAnim">
        <pc:chgData name="David Tomić" userId="S::david.tomic@skole.hr::99b04d92-91c0-4611-8e1a-92dd930a3990" providerId="AD" clId="Web-{14B10B98-6674-1F30-CBA5-36980EF1D1BB}" dt="2025-03-30T20:55:35.556" v="35" actId="1076"/>
        <pc:sldMkLst>
          <pc:docMk/>
          <pc:sldMk cId="363031453" sldId="262"/>
        </pc:sldMkLst>
        <pc:picChg chg="add mod">
          <ac:chgData name="David Tomić" userId="S::david.tomic@skole.hr::99b04d92-91c0-4611-8e1a-92dd930a3990" providerId="AD" clId="Web-{14B10B98-6674-1F30-CBA5-36980EF1D1BB}" dt="2025-03-30T20:55:35.556" v="35" actId="1076"/>
          <ac:picMkLst>
            <pc:docMk/>
            <pc:sldMk cId="363031453" sldId="262"/>
            <ac:picMk id="3" creationId="{0A93B8CA-9286-4BF9-0F1C-9BEFEDEC7BFA}"/>
          </ac:picMkLst>
        </pc:picChg>
        <pc:picChg chg="del">
          <ac:chgData name="David Tomić" userId="S::david.tomic@skole.hr::99b04d92-91c0-4611-8e1a-92dd930a3990" providerId="AD" clId="Web-{14B10B98-6674-1F30-CBA5-36980EF1D1BB}" dt="2025-03-30T20:54:18.959" v="33"/>
          <ac:picMkLst>
            <pc:docMk/>
            <pc:sldMk cId="363031453" sldId="262"/>
            <ac:picMk id="4" creationId="{8645B73A-D49B-1D98-FF09-729399D43D4D}"/>
          </ac:picMkLst>
        </pc:picChg>
      </pc:sldChg>
      <pc:sldChg chg="addSp delSp modSp modMedia addAnim delAnim">
        <pc:chgData name="David Tomić" userId="S::david.tomic@skole.hr::99b04d92-91c0-4611-8e1a-92dd930a3990" providerId="AD" clId="Web-{14B10B98-6674-1F30-CBA5-36980EF1D1BB}" dt="2025-03-30T20:43:58.434" v="16" actId="1076"/>
        <pc:sldMkLst>
          <pc:docMk/>
          <pc:sldMk cId="2649208970" sldId="264"/>
        </pc:sldMkLst>
        <pc:picChg chg="del">
          <ac:chgData name="David Tomić" userId="S::david.tomic@skole.hr::99b04d92-91c0-4611-8e1a-92dd930a3990" providerId="AD" clId="Web-{14B10B98-6674-1F30-CBA5-36980EF1D1BB}" dt="2025-03-30T20:41:42.725" v="11"/>
          <ac:picMkLst>
            <pc:docMk/>
            <pc:sldMk cId="2649208970" sldId="264"/>
            <ac:picMk id="3" creationId="{342178B0-A7E8-FD76-EFF5-38700FC57940}"/>
          </ac:picMkLst>
        </pc:picChg>
        <pc:picChg chg="add del mod">
          <ac:chgData name="David Tomić" userId="S::david.tomic@skole.hr::99b04d92-91c0-4611-8e1a-92dd930a3990" providerId="AD" clId="Web-{14B10B98-6674-1F30-CBA5-36980EF1D1BB}" dt="2025-03-30T20:42:18.930" v="14"/>
          <ac:picMkLst>
            <pc:docMk/>
            <pc:sldMk cId="2649208970" sldId="264"/>
            <ac:picMk id="6" creationId="{180DBB40-C386-4981-65E2-B0013564807A}"/>
          </ac:picMkLst>
        </pc:picChg>
        <pc:picChg chg="add mod">
          <ac:chgData name="David Tomić" userId="S::david.tomic@skole.hr::99b04d92-91c0-4611-8e1a-92dd930a3990" providerId="AD" clId="Web-{14B10B98-6674-1F30-CBA5-36980EF1D1BB}" dt="2025-03-30T20:43:58.434" v="16" actId="1076"/>
          <ac:picMkLst>
            <pc:docMk/>
            <pc:sldMk cId="2649208970" sldId="264"/>
            <ac:picMk id="7" creationId="{B12F671A-F7EA-A25B-44C1-C3F8BF3983E2}"/>
          </ac:picMkLst>
        </pc:picChg>
      </pc:sldChg>
      <pc:sldChg chg="addSp delSp modSp modMedia addAnim delAnim">
        <pc:chgData name="David Tomić" userId="S::david.tomic@skole.hr::99b04d92-91c0-4611-8e1a-92dd930a3990" providerId="AD" clId="Web-{14B10B98-6674-1F30-CBA5-36980EF1D1BB}" dt="2025-03-30T20:46:42.878" v="19" actId="1076"/>
        <pc:sldMkLst>
          <pc:docMk/>
          <pc:sldMk cId="2749995885" sldId="266"/>
        </pc:sldMkLst>
        <pc:picChg chg="del">
          <ac:chgData name="David Tomić" userId="S::david.tomic@skole.hr::99b04d92-91c0-4611-8e1a-92dd930a3990" providerId="AD" clId="Web-{14B10B98-6674-1F30-CBA5-36980EF1D1BB}" dt="2025-03-30T20:46:24.128" v="17"/>
          <ac:picMkLst>
            <pc:docMk/>
            <pc:sldMk cId="2749995885" sldId="266"/>
            <ac:picMk id="3" creationId="{29F693AA-F40E-2C3F-228E-95825CC7C41A}"/>
          </ac:picMkLst>
        </pc:picChg>
        <pc:picChg chg="add mod">
          <ac:chgData name="David Tomić" userId="S::david.tomic@skole.hr::99b04d92-91c0-4611-8e1a-92dd930a3990" providerId="AD" clId="Web-{14B10B98-6674-1F30-CBA5-36980EF1D1BB}" dt="2025-03-30T20:46:42.878" v="19" actId="1076"/>
          <ac:picMkLst>
            <pc:docMk/>
            <pc:sldMk cId="2749995885" sldId="266"/>
            <ac:picMk id="5" creationId="{23EB376C-14FA-C565-53CB-10F357E30014}"/>
          </ac:picMkLst>
        </pc:picChg>
      </pc:sldChg>
      <pc:sldChg chg="addSp delSp modSp modMedia addAnim delAnim">
        <pc:chgData name="David Tomić" userId="S::david.tomic@skole.hr::99b04d92-91c0-4611-8e1a-92dd930a3990" providerId="AD" clId="Web-{14B10B98-6674-1F30-CBA5-36980EF1D1BB}" dt="2025-03-30T13:25:49.653" v="7" actId="1076"/>
        <pc:sldMkLst>
          <pc:docMk/>
          <pc:sldMk cId="1223527267" sldId="268"/>
        </pc:sldMkLst>
        <pc:picChg chg="del">
          <ac:chgData name="David Tomić" userId="S::david.tomic@skole.hr::99b04d92-91c0-4611-8e1a-92dd930a3990" providerId="AD" clId="Web-{14B10B98-6674-1F30-CBA5-36980EF1D1BB}" dt="2025-03-30T13:25:35.324" v="5"/>
          <ac:picMkLst>
            <pc:docMk/>
            <pc:sldMk cId="1223527267" sldId="268"/>
            <ac:picMk id="4" creationId="{3E4A52AB-13AB-5C77-60FA-B1F67DF24AB6}"/>
          </ac:picMkLst>
        </pc:picChg>
        <pc:picChg chg="add mod">
          <ac:chgData name="David Tomić" userId="S::david.tomic@skole.hr::99b04d92-91c0-4611-8e1a-92dd930a3990" providerId="AD" clId="Web-{14B10B98-6674-1F30-CBA5-36980EF1D1BB}" dt="2025-03-30T13:25:49.653" v="7" actId="1076"/>
          <ac:picMkLst>
            <pc:docMk/>
            <pc:sldMk cId="1223527267" sldId="268"/>
            <ac:picMk id="6" creationId="{5339459D-EA1F-DFAE-EC46-BD7A849E88C0}"/>
          </ac:picMkLst>
        </pc:picChg>
      </pc:sldChg>
      <pc:sldChg chg="addSp delSp modSp modMedia addAnim delAnim">
        <pc:chgData name="David Tomić" userId="S::david.tomic@skole.hr::99b04d92-91c0-4611-8e1a-92dd930a3990" providerId="AD" clId="Web-{14B10B98-6674-1F30-CBA5-36980EF1D1BB}" dt="2025-03-30T13:27:58.422" v="10" actId="1076"/>
        <pc:sldMkLst>
          <pc:docMk/>
          <pc:sldMk cId="1720014445" sldId="272"/>
        </pc:sldMkLst>
        <pc:picChg chg="del">
          <ac:chgData name="David Tomić" userId="S::david.tomic@skole.hr::99b04d92-91c0-4611-8e1a-92dd930a3990" providerId="AD" clId="Web-{14B10B98-6674-1F30-CBA5-36980EF1D1BB}" dt="2025-03-30T13:27:55.828" v="9"/>
          <ac:picMkLst>
            <pc:docMk/>
            <pc:sldMk cId="1720014445" sldId="272"/>
            <ac:picMk id="3" creationId="{5B545C51-8E95-2E76-A49A-19275B4F0B30}"/>
          </ac:picMkLst>
        </pc:picChg>
        <pc:picChg chg="add mod">
          <ac:chgData name="David Tomić" userId="S::david.tomic@skole.hr::99b04d92-91c0-4611-8e1a-92dd930a3990" providerId="AD" clId="Web-{14B10B98-6674-1F30-CBA5-36980EF1D1BB}" dt="2025-03-30T13:27:58.422" v="10" actId="1076"/>
          <ac:picMkLst>
            <pc:docMk/>
            <pc:sldMk cId="1720014445" sldId="272"/>
            <ac:picMk id="5" creationId="{6A9F7F40-0ED9-B38A-86F2-6F5079CA021F}"/>
          </ac:picMkLst>
        </pc:picChg>
      </pc:sldChg>
      <pc:sldChg chg="addSp delSp modSp modMedia addAnim delAnim">
        <pc:chgData name="David Tomić" userId="S::david.tomic@skole.hr::99b04d92-91c0-4611-8e1a-92dd930a3990" providerId="AD" clId="Web-{14B10B98-6674-1F30-CBA5-36980EF1D1BB}" dt="2025-03-30T13:24:02.614" v="4" actId="1076"/>
        <pc:sldMkLst>
          <pc:docMk/>
          <pc:sldMk cId="1358945305" sldId="274"/>
        </pc:sldMkLst>
        <pc:picChg chg="del">
          <ac:chgData name="David Tomić" userId="S::david.tomic@skole.hr::99b04d92-91c0-4611-8e1a-92dd930a3990" providerId="AD" clId="Web-{14B10B98-6674-1F30-CBA5-36980EF1D1BB}" dt="2025-03-30T13:23:58.286" v="3"/>
          <ac:picMkLst>
            <pc:docMk/>
            <pc:sldMk cId="1358945305" sldId="274"/>
            <ac:picMk id="3" creationId="{72C5169F-1EC6-E5A4-F575-5CD1839CA6EA}"/>
          </ac:picMkLst>
        </pc:picChg>
        <pc:picChg chg="add mod">
          <ac:chgData name="David Tomić" userId="S::david.tomic@skole.hr::99b04d92-91c0-4611-8e1a-92dd930a3990" providerId="AD" clId="Web-{14B10B98-6674-1F30-CBA5-36980EF1D1BB}" dt="2025-03-30T13:24:02.614" v="4" actId="1076"/>
          <ac:picMkLst>
            <pc:docMk/>
            <pc:sldMk cId="1358945305" sldId="274"/>
            <ac:picMk id="5" creationId="{DC84EDD0-E69B-DE7B-4857-917566DA8E10}"/>
          </ac:picMkLst>
        </pc:picChg>
      </pc:sldChg>
      <pc:sldChg chg="addSp modSp modMedia addAnim">
        <pc:chgData name="David Tomić" userId="S::david.tomic@skole.hr::99b04d92-91c0-4611-8e1a-92dd930a3990" providerId="AD" clId="Web-{14B10B98-6674-1F30-CBA5-36980EF1D1BB}" dt="2025-03-30T13:17:23.180" v="1" actId="1076"/>
        <pc:sldMkLst>
          <pc:docMk/>
          <pc:sldMk cId="877084094" sldId="276"/>
        </pc:sldMkLst>
        <pc:picChg chg="add mod">
          <ac:chgData name="David Tomić" userId="S::david.tomic@skole.hr::99b04d92-91c0-4611-8e1a-92dd930a3990" providerId="AD" clId="Web-{14B10B98-6674-1F30-CBA5-36980EF1D1BB}" dt="2025-03-30T13:17:23.180" v="1" actId="1076"/>
          <ac:picMkLst>
            <pc:docMk/>
            <pc:sldMk cId="877084094" sldId="276"/>
            <ac:picMk id="3" creationId="{BA4E771F-8CB2-2CBF-EC5C-CA32BAADF089}"/>
          </ac:picMkLst>
        </pc:picChg>
      </pc:sldChg>
    </pc:docChg>
  </pc:docChgLst>
  <pc:docChgLst>
    <pc:chgData name="David Tomić" userId="S::david.tomic@skole.hr::99b04d92-91c0-4611-8e1a-92dd930a3990" providerId="AD" clId="Web-{9C0D6265-6ADA-3E51-9687-98F1A847187A}"/>
    <pc:docChg chg="modSld">
      <pc:chgData name="David Tomić" userId="S::david.tomic@skole.hr::99b04d92-91c0-4611-8e1a-92dd930a3990" providerId="AD" clId="Web-{9C0D6265-6ADA-3E51-9687-98F1A847187A}" dt="2025-03-30T13:16:37.834" v="4"/>
      <pc:docMkLst>
        <pc:docMk/>
      </pc:docMkLst>
      <pc:sldChg chg="delSp delAnim">
        <pc:chgData name="David Tomić" userId="S::david.tomic@skole.hr::99b04d92-91c0-4611-8e1a-92dd930a3990" providerId="AD" clId="Web-{9C0D6265-6ADA-3E51-9687-98F1A847187A}" dt="2025-03-30T13:02:06.948" v="0"/>
        <pc:sldMkLst>
          <pc:docMk/>
          <pc:sldMk cId="558791867" sldId="258"/>
        </pc:sldMkLst>
        <pc:picChg chg="del">
          <ac:chgData name="David Tomić" userId="S::david.tomic@skole.hr::99b04d92-91c0-4611-8e1a-92dd930a3990" providerId="AD" clId="Web-{9C0D6265-6ADA-3E51-9687-98F1A847187A}" dt="2025-03-30T13:02:06.948" v="0"/>
          <ac:picMkLst>
            <pc:docMk/>
            <pc:sldMk cId="558791867" sldId="258"/>
            <ac:picMk id="3" creationId="{93BD2BA9-9FEA-522E-61F2-9EBCC4263F06}"/>
          </ac:picMkLst>
        </pc:picChg>
      </pc:sldChg>
      <pc:sldChg chg="addSp delSp modSp modMedia addAnim delAnim">
        <pc:chgData name="David Tomić" userId="S::david.tomic@skole.hr::99b04d92-91c0-4611-8e1a-92dd930a3990" providerId="AD" clId="Web-{9C0D6265-6ADA-3E51-9687-98F1A847187A}" dt="2025-03-30T13:13:01.368" v="3" actId="1076"/>
        <pc:sldMkLst>
          <pc:docMk/>
          <pc:sldMk cId="3478033189" sldId="270"/>
        </pc:sldMkLst>
        <pc:picChg chg="del">
          <ac:chgData name="David Tomić" userId="S::david.tomic@skole.hr::99b04d92-91c0-4611-8e1a-92dd930a3990" providerId="AD" clId="Web-{9C0D6265-6ADA-3E51-9687-98F1A847187A}" dt="2025-03-30T13:12:58.446" v="2"/>
          <ac:picMkLst>
            <pc:docMk/>
            <pc:sldMk cId="3478033189" sldId="270"/>
            <ac:picMk id="3" creationId="{26BF56CF-E618-FDCA-5E2A-11C7B3F6D1E6}"/>
          </ac:picMkLst>
        </pc:picChg>
        <pc:picChg chg="add mod">
          <ac:chgData name="David Tomić" userId="S::david.tomic@skole.hr::99b04d92-91c0-4611-8e1a-92dd930a3990" providerId="AD" clId="Web-{9C0D6265-6ADA-3E51-9687-98F1A847187A}" dt="2025-03-30T13:13:01.368" v="3" actId="1076"/>
          <ac:picMkLst>
            <pc:docMk/>
            <pc:sldMk cId="3478033189" sldId="270"/>
            <ac:picMk id="6" creationId="{FE397B76-69FF-AE7D-596A-F4761E9A593D}"/>
          </ac:picMkLst>
        </pc:picChg>
      </pc:sldChg>
      <pc:sldChg chg="delSp delAnim">
        <pc:chgData name="David Tomić" userId="S::david.tomic@skole.hr::99b04d92-91c0-4611-8e1a-92dd930a3990" providerId="AD" clId="Web-{9C0D6265-6ADA-3E51-9687-98F1A847187A}" dt="2025-03-30T13:16:37.834" v="4"/>
        <pc:sldMkLst>
          <pc:docMk/>
          <pc:sldMk cId="877084094" sldId="276"/>
        </pc:sldMkLst>
        <pc:picChg chg="del">
          <ac:chgData name="David Tomić" userId="S::david.tomic@skole.hr::99b04d92-91c0-4611-8e1a-92dd930a3990" providerId="AD" clId="Web-{9C0D6265-6ADA-3E51-9687-98F1A847187A}" dt="2025-03-30T13:16:37.834" v="4"/>
          <ac:picMkLst>
            <pc:docMk/>
            <pc:sldMk cId="877084094" sldId="276"/>
            <ac:picMk id="4" creationId="{73F71A99-549F-DBA2-7107-43A5E99C99F0}"/>
          </ac:picMkLst>
        </pc:picChg>
      </pc:sldChg>
    </pc:docChg>
  </pc:docChgLst>
  <pc:docChgLst>
    <pc:chgData name="David Tomić" userId="S::david.tomic@skole.hr::99b04d92-91c0-4611-8e1a-92dd930a3990" providerId="AD" clId="Web-{FCBD9029-7AD0-76C9-F9F1-8DF559F4DD3D}"/>
    <pc:docChg chg="modSld">
      <pc:chgData name="David Tomić" userId="S::david.tomic@skole.hr::99b04d92-91c0-4611-8e1a-92dd930a3990" providerId="AD" clId="Web-{FCBD9029-7AD0-76C9-F9F1-8DF559F4DD3D}" dt="2025-03-05T16:00:23.590" v="164" actId="1076"/>
      <pc:docMkLst>
        <pc:docMk/>
      </pc:docMkLst>
      <pc:sldChg chg="addSp modSp modMedia addAnim">
        <pc:chgData name="David Tomić" userId="S::david.tomic@skole.hr::99b04d92-91c0-4611-8e1a-92dd930a3990" providerId="AD" clId="Web-{FCBD9029-7AD0-76C9-F9F1-8DF559F4DD3D}" dt="2025-03-05T15:13:34.584" v="16" actId="1076"/>
        <pc:sldMkLst>
          <pc:docMk/>
          <pc:sldMk cId="558791867" sldId="258"/>
        </pc:sldMkLst>
        <pc:picChg chg="add mod">
          <ac:chgData name="David Tomić" userId="S::david.tomic@skole.hr::99b04d92-91c0-4611-8e1a-92dd930a3990" providerId="AD" clId="Web-{FCBD9029-7AD0-76C9-F9F1-8DF559F4DD3D}" dt="2025-03-05T15:13:34.584" v="16" actId="1076"/>
          <ac:picMkLst>
            <pc:docMk/>
            <pc:sldMk cId="558791867" sldId="258"/>
            <ac:picMk id="3" creationId="{93BD2BA9-9FEA-522E-61F2-9EBCC4263F06}"/>
          </ac:picMkLst>
        </pc:picChg>
      </pc:sldChg>
      <pc:sldChg chg="addSp delSp modSp modMedia addAnim delAnim">
        <pc:chgData name="David Tomić" userId="S::david.tomic@skole.hr::99b04d92-91c0-4611-8e1a-92dd930a3990" providerId="AD" clId="Web-{FCBD9029-7AD0-76C9-F9F1-8DF559F4DD3D}" dt="2025-03-05T15:50:33.624" v="72" actId="1076"/>
        <pc:sldMkLst>
          <pc:docMk/>
          <pc:sldMk cId="3522856282" sldId="260"/>
        </pc:sldMkLst>
        <pc:picChg chg="add mod">
          <ac:chgData name="David Tomić" userId="S::david.tomic@skole.hr::99b04d92-91c0-4611-8e1a-92dd930a3990" providerId="AD" clId="Web-{FCBD9029-7AD0-76C9-F9F1-8DF559F4DD3D}" dt="2025-03-05T15:50:33.624" v="72" actId="1076"/>
          <ac:picMkLst>
            <pc:docMk/>
            <pc:sldMk cId="3522856282" sldId="260"/>
            <ac:picMk id="5" creationId="{0D67FD86-9CE9-C57B-8EB2-8BF77A4C8023}"/>
          </ac:picMkLst>
        </pc:picChg>
      </pc:sldChg>
      <pc:sldChg chg="modSp">
        <pc:chgData name="David Tomić" userId="S::david.tomic@skole.hr::99b04d92-91c0-4611-8e1a-92dd930a3990" providerId="AD" clId="Web-{FCBD9029-7AD0-76C9-F9F1-8DF559F4DD3D}" dt="2025-03-05T15:17:52.990" v="24" actId="20577"/>
        <pc:sldMkLst>
          <pc:docMk/>
          <pc:sldMk cId="3093111066" sldId="261"/>
        </pc:sldMkLst>
        <pc:spChg chg="mod">
          <ac:chgData name="David Tomić" userId="S::david.tomic@skole.hr::99b04d92-91c0-4611-8e1a-92dd930a3990" providerId="AD" clId="Web-{FCBD9029-7AD0-76C9-F9F1-8DF559F4DD3D}" dt="2025-03-05T15:16:44.162" v="21" actId="20577"/>
          <ac:spMkLst>
            <pc:docMk/>
            <pc:sldMk cId="3093111066" sldId="261"/>
            <ac:spMk id="2" creationId="{D7FD42D8-BD9C-FADE-B26C-FFBEEFD2CBC2}"/>
          </ac:spMkLst>
        </pc:spChg>
        <pc:spChg chg="mod">
          <ac:chgData name="David Tomić" userId="S::david.tomic@skole.hr::99b04d92-91c0-4611-8e1a-92dd930a3990" providerId="AD" clId="Web-{FCBD9029-7AD0-76C9-F9F1-8DF559F4DD3D}" dt="2025-03-05T15:17:52.990" v="24" actId="20577"/>
          <ac:spMkLst>
            <pc:docMk/>
            <pc:sldMk cId="3093111066" sldId="261"/>
            <ac:spMk id="3" creationId="{28E9A49A-5B24-0E60-99D1-BEF17F20E015}"/>
          </ac:spMkLst>
        </pc:spChg>
      </pc:sldChg>
      <pc:sldChg chg="addSp delSp modSp modMedia addAnim delAnim">
        <pc:chgData name="David Tomić" userId="S::david.tomic@skole.hr::99b04d92-91c0-4611-8e1a-92dd930a3990" providerId="AD" clId="Web-{FCBD9029-7AD0-76C9-F9F1-8DF559F4DD3D}" dt="2025-03-05T15:52:23.280" v="88" actId="1076"/>
        <pc:sldMkLst>
          <pc:docMk/>
          <pc:sldMk cId="363031453" sldId="262"/>
        </pc:sldMkLst>
        <pc:spChg chg="mod">
          <ac:chgData name="David Tomić" userId="S::david.tomic@skole.hr::99b04d92-91c0-4611-8e1a-92dd930a3990" providerId="AD" clId="Web-{FCBD9029-7AD0-76C9-F9F1-8DF559F4DD3D}" dt="2025-03-05T15:22:02.786" v="31" actId="1076"/>
          <ac:spMkLst>
            <pc:docMk/>
            <pc:sldMk cId="363031453" sldId="262"/>
            <ac:spMk id="2" creationId="{2B7D1963-BE76-4F10-6F0D-38AB495BD1E3}"/>
          </ac:spMkLst>
        </pc:spChg>
        <pc:picChg chg="add mod">
          <ac:chgData name="David Tomić" userId="S::david.tomic@skole.hr::99b04d92-91c0-4611-8e1a-92dd930a3990" providerId="AD" clId="Web-{FCBD9029-7AD0-76C9-F9F1-8DF559F4DD3D}" dt="2025-03-05T15:52:23.280" v="88" actId="1076"/>
          <ac:picMkLst>
            <pc:docMk/>
            <pc:sldMk cId="363031453" sldId="262"/>
            <ac:picMk id="4" creationId="{8645B73A-D49B-1D98-FF09-729399D43D4D}"/>
          </ac:picMkLst>
        </pc:picChg>
      </pc:sldChg>
      <pc:sldChg chg="addSp modSp modMedia addAnim">
        <pc:chgData name="David Tomić" userId="S::david.tomic@skole.hr::99b04d92-91c0-4611-8e1a-92dd930a3990" providerId="AD" clId="Web-{FCBD9029-7AD0-76C9-F9F1-8DF559F4DD3D}" dt="2025-03-05T15:26:58.550" v="36" actId="1076"/>
        <pc:sldMkLst>
          <pc:docMk/>
          <pc:sldMk cId="2649208970" sldId="264"/>
        </pc:sldMkLst>
        <pc:spChg chg="mod">
          <ac:chgData name="David Tomić" userId="S::david.tomic@skole.hr::99b04d92-91c0-4611-8e1a-92dd930a3990" providerId="AD" clId="Web-{FCBD9029-7AD0-76C9-F9F1-8DF559F4DD3D}" dt="2025-03-05T15:26:48.066" v="34" actId="1076"/>
          <ac:spMkLst>
            <pc:docMk/>
            <pc:sldMk cId="2649208970" sldId="264"/>
            <ac:spMk id="2" creationId="{3A5C5A31-847B-C339-4A5A-B3BB563C45D4}"/>
          </ac:spMkLst>
        </pc:spChg>
        <pc:picChg chg="add mod">
          <ac:chgData name="David Tomić" userId="S::david.tomic@skole.hr::99b04d92-91c0-4611-8e1a-92dd930a3990" providerId="AD" clId="Web-{FCBD9029-7AD0-76C9-F9F1-8DF559F4DD3D}" dt="2025-03-05T15:26:58.550" v="36" actId="1076"/>
          <ac:picMkLst>
            <pc:docMk/>
            <pc:sldMk cId="2649208970" sldId="264"/>
            <ac:picMk id="3" creationId="{342178B0-A7E8-FD76-EFF5-38700FC57940}"/>
          </ac:picMkLst>
        </pc:picChg>
      </pc:sldChg>
      <pc:sldChg chg="addSp modSp modMedia addAnim">
        <pc:chgData name="David Tomić" userId="S::david.tomic@skole.hr::99b04d92-91c0-4611-8e1a-92dd930a3990" providerId="AD" clId="Web-{FCBD9029-7AD0-76C9-F9F1-8DF559F4DD3D}" dt="2025-03-05T15:30:28.128" v="38" actId="1076"/>
        <pc:sldMkLst>
          <pc:docMk/>
          <pc:sldMk cId="2749995885" sldId="266"/>
        </pc:sldMkLst>
        <pc:picChg chg="add mod">
          <ac:chgData name="David Tomić" userId="S::david.tomic@skole.hr::99b04d92-91c0-4611-8e1a-92dd930a3990" providerId="AD" clId="Web-{FCBD9029-7AD0-76C9-F9F1-8DF559F4DD3D}" dt="2025-03-05T15:30:28.128" v="38" actId="1076"/>
          <ac:picMkLst>
            <pc:docMk/>
            <pc:sldMk cId="2749995885" sldId="266"/>
            <ac:picMk id="3" creationId="{29F693AA-F40E-2C3F-228E-95825CC7C41A}"/>
          </ac:picMkLst>
        </pc:picChg>
      </pc:sldChg>
      <pc:sldChg chg="addSp modSp modMedia addAnim">
        <pc:chgData name="David Tomić" userId="S::david.tomic@skole.hr::99b04d92-91c0-4611-8e1a-92dd930a3990" providerId="AD" clId="Web-{FCBD9029-7AD0-76C9-F9F1-8DF559F4DD3D}" dt="2025-03-05T15:32:42.690" v="40" actId="1076"/>
        <pc:sldMkLst>
          <pc:docMk/>
          <pc:sldMk cId="1223527267" sldId="268"/>
        </pc:sldMkLst>
        <pc:picChg chg="add mod">
          <ac:chgData name="David Tomić" userId="S::david.tomic@skole.hr::99b04d92-91c0-4611-8e1a-92dd930a3990" providerId="AD" clId="Web-{FCBD9029-7AD0-76C9-F9F1-8DF559F4DD3D}" dt="2025-03-05T15:32:42.690" v="40" actId="1076"/>
          <ac:picMkLst>
            <pc:docMk/>
            <pc:sldMk cId="1223527267" sldId="268"/>
            <ac:picMk id="4" creationId="{3E4A52AB-13AB-5C77-60FA-B1F67DF24AB6}"/>
          </ac:picMkLst>
        </pc:picChg>
      </pc:sldChg>
      <pc:sldChg chg="addSp modSp modMedia addAnim">
        <pc:chgData name="David Tomić" userId="S::david.tomic@skole.hr::99b04d92-91c0-4611-8e1a-92dd930a3990" providerId="AD" clId="Web-{FCBD9029-7AD0-76C9-F9F1-8DF559F4DD3D}" dt="2025-03-05T15:34:24.377" v="42" actId="1076"/>
        <pc:sldMkLst>
          <pc:docMk/>
          <pc:sldMk cId="3478033189" sldId="270"/>
        </pc:sldMkLst>
        <pc:picChg chg="add mod">
          <ac:chgData name="David Tomić" userId="S::david.tomic@skole.hr::99b04d92-91c0-4611-8e1a-92dd930a3990" providerId="AD" clId="Web-{FCBD9029-7AD0-76C9-F9F1-8DF559F4DD3D}" dt="2025-03-05T15:34:24.377" v="42" actId="1076"/>
          <ac:picMkLst>
            <pc:docMk/>
            <pc:sldMk cId="3478033189" sldId="270"/>
            <ac:picMk id="3" creationId="{26BF56CF-E618-FDCA-5E2A-11C7B3F6D1E6}"/>
          </ac:picMkLst>
        </pc:picChg>
      </pc:sldChg>
      <pc:sldChg chg="addSp modSp modMedia addAnim">
        <pc:chgData name="David Tomić" userId="S::david.tomic@skole.hr::99b04d92-91c0-4611-8e1a-92dd930a3990" providerId="AD" clId="Web-{FCBD9029-7AD0-76C9-F9F1-8DF559F4DD3D}" dt="2025-03-05T15:43:53.281" v="45" actId="1076"/>
        <pc:sldMkLst>
          <pc:docMk/>
          <pc:sldMk cId="1720014445" sldId="272"/>
        </pc:sldMkLst>
        <pc:spChg chg="mod">
          <ac:chgData name="David Tomić" userId="S::david.tomic@skole.hr::99b04d92-91c0-4611-8e1a-92dd930a3990" providerId="AD" clId="Web-{FCBD9029-7AD0-76C9-F9F1-8DF559F4DD3D}" dt="2025-03-05T15:43:09.359" v="43" actId="1076"/>
          <ac:spMkLst>
            <pc:docMk/>
            <pc:sldMk cId="1720014445" sldId="272"/>
            <ac:spMk id="2" creationId="{FBB93B7E-9EE3-3296-49F4-D0F334B58624}"/>
          </ac:spMkLst>
        </pc:spChg>
        <pc:picChg chg="add mod">
          <ac:chgData name="David Tomić" userId="S::david.tomic@skole.hr::99b04d92-91c0-4611-8e1a-92dd930a3990" providerId="AD" clId="Web-{FCBD9029-7AD0-76C9-F9F1-8DF559F4DD3D}" dt="2025-03-05T15:43:53.281" v="45" actId="1076"/>
          <ac:picMkLst>
            <pc:docMk/>
            <pc:sldMk cId="1720014445" sldId="272"/>
            <ac:picMk id="3" creationId="{5B545C51-8E95-2E76-A49A-19275B4F0B30}"/>
          </ac:picMkLst>
        </pc:picChg>
      </pc:sldChg>
      <pc:sldChg chg="addSp delSp modSp modMedia addAnim delAnim">
        <pc:chgData name="David Tomić" userId="S::david.tomic@skole.hr::99b04d92-91c0-4611-8e1a-92dd930a3990" providerId="AD" clId="Web-{FCBD9029-7AD0-76C9-F9F1-8DF559F4DD3D}" dt="2025-03-05T15:46:09.484" v="48" actId="1076"/>
        <pc:sldMkLst>
          <pc:docMk/>
          <pc:sldMk cId="1358945305" sldId="274"/>
        </pc:sldMkLst>
        <pc:picChg chg="add mod">
          <ac:chgData name="David Tomić" userId="S::david.tomic@skole.hr::99b04d92-91c0-4611-8e1a-92dd930a3990" providerId="AD" clId="Web-{FCBD9029-7AD0-76C9-F9F1-8DF559F4DD3D}" dt="2025-03-05T15:46:09.484" v="48" actId="1076"/>
          <ac:picMkLst>
            <pc:docMk/>
            <pc:sldMk cId="1358945305" sldId="274"/>
            <ac:picMk id="3" creationId="{72C5169F-1EC6-E5A4-F575-5CD1839CA6EA}"/>
          </ac:picMkLst>
        </pc:picChg>
      </pc:sldChg>
      <pc:sldChg chg="addSp delSp addAnim delAnim">
        <pc:chgData name="David Tomić" userId="S::david.tomic@skole.hr::99b04d92-91c0-4611-8e1a-92dd930a3990" providerId="AD" clId="Web-{FCBD9029-7AD0-76C9-F9F1-8DF559F4DD3D}" dt="2025-03-05T15:02:21.290" v="6"/>
        <pc:sldMkLst>
          <pc:docMk/>
          <pc:sldMk cId="1477671907" sldId="275"/>
        </pc:sldMkLst>
      </pc:sldChg>
      <pc:sldChg chg="addSp delSp modSp mod modMedia setBg addAnim delAnim">
        <pc:chgData name="David Tomić" userId="S::david.tomic@skole.hr::99b04d92-91c0-4611-8e1a-92dd930a3990" providerId="AD" clId="Web-{FCBD9029-7AD0-76C9-F9F1-8DF559F4DD3D}" dt="2025-03-05T15:59:45.481" v="154" actId="14100"/>
        <pc:sldMkLst>
          <pc:docMk/>
          <pc:sldMk cId="877084094" sldId="276"/>
        </pc:sldMkLst>
        <pc:spChg chg="mod">
          <ac:chgData name="David Tomić" userId="S::david.tomic@skole.hr::99b04d92-91c0-4611-8e1a-92dd930a3990" providerId="AD" clId="Web-{FCBD9029-7AD0-76C9-F9F1-8DF559F4DD3D}" dt="2025-03-05T15:46:20.265" v="50" actId="1076"/>
          <ac:spMkLst>
            <pc:docMk/>
            <pc:sldMk cId="877084094" sldId="276"/>
            <ac:spMk id="2" creationId="{546CACC0-EE32-9373-2DEB-110EF7CF756C}"/>
          </ac:spMkLst>
        </pc:spChg>
        <pc:spChg chg="add mod">
          <ac:chgData name="David Tomić" userId="S::david.tomic@skole.hr::99b04d92-91c0-4611-8e1a-92dd930a3990" providerId="AD" clId="Web-{FCBD9029-7AD0-76C9-F9F1-8DF559F4DD3D}" dt="2025-03-05T15:59:45.481" v="154" actId="14100"/>
          <ac:spMkLst>
            <pc:docMk/>
            <pc:sldMk cId="877084094" sldId="276"/>
            <ac:spMk id="16" creationId="{71C61DD1-74BB-9B12-17A6-3ED244136276}"/>
          </ac:spMkLst>
        </pc:spChg>
        <pc:spChg chg="add">
          <ac:chgData name="David Tomić" userId="S::david.tomic@skole.hr::99b04d92-91c0-4611-8e1a-92dd930a3990" providerId="AD" clId="Web-{FCBD9029-7AD0-76C9-F9F1-8DF559F4DD3D}" dt="2025-03-05T15:07:30.023" v="13"/>
          <ac:spMkLst>
            <pc:docMk/>
            <pc:sldMk cId="877084094" sldId="276"/>
            <ac:spMk id="19" creationId="{A2A1E25D-508A-4EE7-9B89-71BC1BEEFD59}"/>
          </ac:spMkLst>
        </pc:spChg>
        <pc:spChg chg="add">
          <ac:chgData name="David Tomić" userId="S::david.tomic@skole.hr::99b04d92-91c0-4611-8e1a-92dd930a3990" providerId="AD" clId="Web-{FCBD9029-7AD0-76C9-F9F1-8DF559F4DD3D}" dt="2025-03-05T15:07:30.023" v="13"/>
          <ac:spMkLst>
            <pc:docMk/>
            <pc:sldMk cId="877084094" sldId="276"/>
            <ac:spMk id="21" creationId="{6FD9ED33-B960-4F9D-8023-20D830625358}"/>
          </ac:spMkLst>
        </pc:spChg>
        <pc:grpChg chg="add">
          <ac:chgData name="David Tomić" userId="S::david.tomic@skole.hr::99b04d92-91c0-4611-8e1a-92dd930a3990" providerId="AD" clId="Web-{FCBD9029-7AD0-76C9-F9F1-8DF559F4DD3D}" dt="2025-03-05T15:07:30.023" v="13"/>
          <ac:grpSpMkLst>
            <pc:docMk/>
            <pc:sldMk cId="877084094" sldId="276"/>
            <ac:grpSpMk id="23" creationId="{48248BD7-AE40-49AB-844D-ABD40D80B2B9}"/>
          </ac:grpSpMkLst>
        </pc:grpChg>
        <pc:picChg chg="add mod">
          <ac:chgData name="David Tomić" userId="S::david.tomic@skole.hr::99b04d92-91c0-4611-8e1a-92dd930a3990" providerId="AD" clId="Web-{FCBD9029-7AD0-76C9-F9F1-8DF559F4DD3D}" dt="2025-03-05T15:59:41.137" v="153" actId="1076"/>
          <ac:picMkLst>
            <pc:docMk/>
            <pc:sldMk cId="877084094" sldId="276"/>
            <ac:picMk id="4" creationId="{73F71A99-549F-DBA2-7107-43A5E99C99F0}"/>
          </ac:picMkLst>
        </pc:picChg>
        <pc:picChg chg="mod">
          <ac:chgData name="David Tomić" userId="S::david.tomic@skole.hr::99b04d92-91c0-4611-8e1a-92dd930a3990" providerId="AD" clId="Web-{FCBD9029-7AD0-76C9-F9F1-8DF559F4DD3D}" dt="2025-03-05T15:07:30.023" v="13"/>
          <ac:picMkLst>
            <pc:docMk/>
            <pc:sldMk cId="877084094" sldId="276"/>
            <ac:picMk id="11" creationId="{FD544883-9A52-10AD-E44C-218389617EEB}"/>
          </ac:picMkLst>
        </pc:picChg>
        <pc:picChg chg="mod">
          <ac:chgData name="David Tomić" userId="S::david.tomic@skole.hr::99b04d92-91c0-4611-8e1a-92dd930a3990" providerId="AD" clId="Web-{FCBD9029-7AD0-76C9-F9F1-8DF559F4DD3D}" dt="2025-03-05T15:07:30.023" v="13"/>
          <ac:picMkLst>
            <pc:docMk/>
            <pc:sldMk cId="877084094" sldId="276"/>
            <ac:picMk id="12" creationId="{F3A52558-1105-7569-B39B-EDFF1442F692}"/>
          </ac:picMkLst>
        </pc:picChg>
      </pc:sldChg>
      <pc:sldChg chg="modSp">
        <pc:chgData name="David Tomić" userId="S::david.tomic@skole.hr::99b04d92-91c0-4611-8e1a-92dd930a3990" providerId="AD" clId="Web-{FCBD9029-7AD0-76C9-F9F1-8DF559F4DD3D}" dt="2025-03-05T16:00:23.590" v="164" actId="1076"/>
        <pc:sldMkLst>
          <pc:docMk/>
          <pc:sldMk cId="988165589" sldId="277"/>
        </pc:sldMkLst>
        <pc:spChg chg="mod">
          <ac:chgData name="David Tomić" userId="S::david.tomic@skole.hr::99b04d92-91c0-4611-8e1a-92dd930a3990" providerId="AD" clId="Web-{FCBD9029-7AD0-76C9-F9F1-8DF559F4DD3D}" dt="2025-03-05T15:48:45.952" v="53" actId="1076"/>
          <ac:spMkLst>
            <pc:docMk/>
            <pc:sldMk cId="988165589" sldId="277"/>
            <ac:spMk id="2" creationId="{4F329B4E-EA21-64C4-F840-6765D3E53080}"/>
          </ac:spMkLst>
        </pc:spChg>
        <pc:spChg chg="mod">
          <ac:chgData name="David Tomić" userId="S::david.tomic@skole.hr::99b04d92-91c0-4611-8e1a-92dd930a3990" providerId="AD" clId="Web-{FCBD9029-7AD0-76C9-F9F1-8DF559F4DD3D}" dt="2025-03-05T16:00:23.590" v="164" actId="1076"/>
          <ac:spMkLst>
            <pc:docMk/>
            <pc:sldMk cId="988165589" sldId="277"/>
            <ac:spMk id="3" creationId="{68D69225-11FF-2426-9C8E-12017365C335}"/>
          </ac:spMkLst>
        </pc:spChg>
      </pc:sldChg>
    </pc:docChg>
  </pc:docChgLst>
  <pc:docChgLst>
    <pc:chgData name="Tino Šarić" userId="S::tino.saric@skole.hr::d9c48d6c-4a49-40e9-8e84-1205a258ff9b" providerId="AD" clId="Web-{B2B9C8DA-C97C-ADA9-99A1-350B3298C5AE}"/>
    <pc:docChg chg="modSld">
      <pc:chgData name="Tino Šarić" userId="S::tino.saric@skole.hr::d9c48d6c-4a49-40e9-8e84-1205a258ff9b" providerId="AD" clId="Web-{B2B9C8DA-C97C-ADA9-99A1-350B3298C5AE}" dt="2025-02-19T13:19:26.365" v="412" actId="14100"/>
      <pc:docMkLst>
        <pc:docMk/>
      </pc:docMkLst>
      <pc:sldChg chg="addSp modSp mod setBg">
        <pc:chgData name="Tino Šarić" userId="S::tino.saric@skole.hr::d9c48d6c-4a49-40e9-8e84-1205a258ff9b" providerId="AD" clId="Web-{B2B9C8DA-C97C-ADA9-99A1-350B3298C5AE}" dt="2025-02-19T13:17:45.393" v="402" actId="20577"/>
        <pc:sldMkLst>
          <pc:docMk/>
          <pc:sldMk cId="3095262709" sldId="267"/>
        </pc:sldMkLst>
        <pc:spChg chg="mod">
          <ac:chgData name="Tino Šarić" userId="S::tino.saric@skole.hr::d9c48d6c-4a49-40e9-8e84-1205a258ff9b" providerId="AD" clId="Web-{B2B9C8DA-C97C-ADA9-99A1-350B3298C5AE}" dt="2025-02-19T13:17:00.500" v="392"/>
          <ac:spMkLst>
            <pc:docMk/>
            <pc:sldMk cId="3095262709" sldId="267"/>
            <ac:spMk id="2" creationId="{65C0759B-49B2-262E-C224-FFAABC905F97}"/>
          </ac:spMkLst>
        </pc:spChg>
        <pc:spChg chg="mod">
          <ac:chgData name="Tino Šarić" userId="S::tino.saric@skole.hr::d9c48d6c-4a49-40e9-8e84-1205a258ff9b" providerId="AD" clId="Web-{B2B9C8DA-C97C-ADA9-99A1-350B3298C5AE}" dt="2025-02-19T13:17:45.393" v="402" actId="20577"/>
          <ac:spMkLst>
            <pc:docMk/>
            <pc:sldMk cId="3095262709" sldId="267"/>
            <ac:spMk id="3" creationId="{7644F649-8010-B80C-7A54-2E2ABF077A7E}"/>
          </ac:spMkLst>
        </pc:spChg>
        <pc:spChg chg="add">
          <ac:chgData name="Tino Šarić" userId="S::tino.saric@skole.hr::d9c48d6c-4a49-40e9-8e84-1205a258ff9b" providerId="AD" clId="Web-{B2B9C8DA-C97C-ADA9-99A1-350B3298C5AE}" dt="2025-02-19T13:17:00.500" v="392"/>
          <ac:spMkLst>
            <pc:docMk/>
            <pc:sldMk cId="3095262709" sldId="267"/>
            <ac:spMk id="8" creationId="{E03BF673-8C68-4092-BF1B-53C57EFEC21F}"/>
          </ac:spMkLst>
        </pc:spChg>
        <pc:spChg chg="add">
          <ac:chgData name="Tino Šarić" userId="S::tino.saric@skole.hr::d9c48d6c-4a49-40e9-8e84-1205a258ff9b" providerId="AD" clId="Web-{B2B9C8DA-C97C-ADA9-99A1-350B3298C5AE}" dt="2025-02-19T13:17:00.500" v="392"/>
          <ac:spMkLst>
            <pc:docMk/>
            <pc:sldMk cId="3095262709" sldId="267"/>
            <ac:spMk id="10" creationId="{B1BDB70B-F0E6-4867-818F-C582494FB6D6}"/>
          </ac:spMkLst>
        </pc:spChg>
        <pc:grpChg chg="add">
          <ac:chgData name="Tino Šarić" userId="S::tino.saric@skole.hr::d9c48d6c-4a49-40e9-8e84-1205a258ff9b" providerId="AD" clId="Web-{B2B9C8DA-C97C-ADA9-99A1-350B3298C5AE}" dt="2025-02-19T13:17:00.500" v="392"/>
          <ac:grpSpMkLst>
            <pc:docMk/>
            <pc:sldMk cId="3095262709" sldId="267"/>
            <ac:grpSpMk id="12" creationId="{1E52C707-F508-47B5-8864-8CC3EE0F030B}"/>
          </ac:grpSpMkLst>
        </pc:grpChg>
      </pc:sldChg>
      <pc:sldChg chg="addSp delSp modSp">
        <pc:chgData name="Tino Šarić" userId="S::tino.saric@skole.hr::d9c48d6c-4a49-40e9-8e84-1205a258ff9b" providerId="AD" clId="Web-{B2B9C8DA-C97C-ADA9-99A1-350B3298C5AE}" dt="2025-02-19T13:19:26.365" v="412" actId="14100"/>
        <pc:sldMkLst>
          <pc:docMk/>
          <pc:sldMk cId="1223527267" sldId="268"/>
        </pc:sldMkLst>
        <pc:spChg chg="mod">
          <ac:chgData name="Tino Šarić" userId="S::tino.saric@skole.hr::d9c48d6c-4a49-40e9-8e84-1205a258ff9b" providerId="AD" clId="Web-{B2B9C8DA-C97C-ADA9-99A1-350B3298C5AE}" dt="2025-02-19T13:16:03.389" v="383" actId="1076"/>
          <ac:spMkLst>
            <pc:docMk/>
            <pc:sldMk cId="1223527267" sldId="268"/>
            <ac:spMk id="2" creationId="{764EC46E-192C-9967-9B04-915EF30F0441}"/>
          </ac:spMkLst>
        </pc:spChg>
        <pc:picChg chg="add mod ord">
          <ac:chgData name="Tino Šarić" userId="S::tino.saric@skole.hr::d9c48d6c-4a49-40e9-8e84-1205a258ff9b" providerId="AD" clId="Web-{B2B9C8DA-C97C-ADA9-99A1-350B3298C5AE}" dt="2025-02-19T13:19:26.365" v="412" actId="14100"/>
          <ac:picMkLst>
            <pc:docMk/>
            <pc:sldMk cId="1223527267" sldId="268"/>
            <ac:picMk id="5" creationId="{AD1239B2-42B7-49CB-7E51-6E8B6C1C1BF7}"/>
          </ac:picMkLst>
        </pc:picChg>
      </pc:sldChg>
    </pc:docChg>
  </pc:docChgLst>
  <pc:docChgLst>
    <pc:chgData name="David Tomić" userId="S::david.tomic@skole.hr::99b04d92-91c0-4611-8e1a-92dd930a3990" providerId="AD" clId="Web-{7A9F3B04-FE81-778D-75BA-C94B0D25A917}"/>
    <pc:docChg chg="modSld">
      <pc:chgData name="David Tomić" userId="S::david.tomic@skole.hr::99b04d92-91c0-4611-8e1a-92dd930a3990" providerId="AD" clId="Web-{7A9F3B04-FE81-778D-75BA-C94B0D25A917}" dt="2025-03-05T13:13:33.479" v="173" actId="20577"/>
      <pc:docMkLst>
        <pc:docMk/>
      </pc:docMkLst>
      <pc:sldChg chg="modSp">
        <pc:chgData name="David Tomić" userId="S::david.tomic@skole.hr::99b04d92-91c0-4611-8e1a-92dd930a3990" providerId="AD" clId="Web-{7A9F3B04-FE81-778D-75BA-C94B0D25A917}" dt="2025-03-05T12:46:51.678" v="95" actId="20577"/>
        <pc:sldMkLst>
          <pc:docMk/>
          <pc:sldMk cId="3263343871" sldId="269"/>
        </pc:sldMkLst>
        <pc:spChg chg="mod">
          <ac:chgData name="David Tomić" userId="S::david.tomic@skole.hr::99b04d92-91c0-4611-8e1a-92dd930a3990" providerId="AD" clId="Web-{7A9F3B04-FE81-778D-75BA-C94B0D25A917}" dt="2025-03-05T12:46:51.678" v="95" actId="20577"/>
          <ac:spMkLst>
            <pc:docMk/>
            <pc:sldMk cId="3263343871" sldId="269"/>
            <ac:spMk id="2" creationId="{C103B260-96E2-5DD2-5494-FF7F2D76E522}"/>
          </ac:spMkLst>
        </pc:spChg>
      </pc:sldChg>
      <pc:sldChg chg="modSp">
        <pc:chgData name="David Tomić" userId="S::david.tomic@skole.hr::99b04d92-91c0-4611-8e1a-92dd930a3990" providerId="AD" clId="Web-{7A9F3B04-FE81-778D-75BA-C94B0D25A917}" dt="2025-03-05T12:39:02.350" v="66" actId="20577"/>
        <pc:sldMkLst>
          <pc:docMk/>
          <pc:sldMk cId="2112625584" sldId="273"/>
        </pc:sldMkLst>
        <pc:spChg chg="mod">
          <ac:chgData name="David Tomić" userId="S::david.tomic@skole.hr::99b04d92-91c0-4611-8e1a-92dd930a3990" providerId="AD" clId="Web-{7A9F3B04-FE81-778D-75BA-C94B0D25A917}" dt="2025-03-05T12:30:42.053" v="4" actId="20577"/>
          <ac:spMkLst>
            <pc:docMk/>
            <pc:sldMk cId="2112625584" sldId="273"/>
            <ac:spMk id="2" creationId="{8D1B1771-EC20-2623-FA0F-56F187C53026}"/>
          </ac:spMkLst>
        </pc:spChg>
        <pc:spChg chg="mod">
          <ac:chgData name="David Tomić" userId="S::david.tomic@skole.hr::99b04d92-91c0-4611-8e1a-92dd930a3990" providerId="AD" clId="Web-{7A9F3B04-FE81-778D-75BA-C94B0D25A917}" dt="2025-03-05T12:39:02.350" v="66" actId="20577"/>
          <ac:spMkLst>
            <pc:docMk/>
            <pc:sldMk cId="2112625584" sldId="273"/>
            <ac:spMk id="3" creationId="{73199740-C67F-7D43-6906-12282718037F}"/>
          </ac:spMkLst>
        </pc:spChg>
      </pc:sldChg>
      <pc:sldChg chg="addSp delSp modSp modMedia addAnim">
        <pc:chgData name="David Tomić" userId="S::david.tomic@skole.hr::99b04d92-91c0-4611-8e1a-92dd930a3990" providerId="AD" clId="Web-{7A9F3B04-FE81-778D-75BA-C94B0D25A917}" dt="2025-03-05T13:13:03.056" v="171" actId="1076"/>
        <pc:sldMkLst>
          <pc:docMk/>
          <pc:sldMk cId="1358945305" sldId="274"/>
        </pc:sldMkLst>
        <pc:spChg chg="mod">
          <ac:chgData name="David Tomić" userId="S::david.tomic@skole.hr::99b04d92-91c0-4611-8e1a-92dd930a3990" providerId="AD" clId="Web-{7A9F3B04-FE81-778D-75BA-C94B0D25A917}" dt="2025-03-05T12:32:09.134" v="20" actId="20577"/>
          <ac:spMkLst>
            <pc:docMk/>
            <pc:sldMk cId="1358945305" sldId="274"/>
            <ac:spMk id="2" creationId="{1748101F-0ADA-BBAC-D386-D66A9AC72432}"/>
          </ac:spMkLst>
        </pc:spChg>
        <pc:picChg chg="add mod">
          <ac:chgData name="David Tomić" userId="S::david.tomic@skole.hr::99b04d92-91c0-4611-8e1a-92dd930a3990" providerId="AD" clId="Web-{7A9F3B04-FE81-778D-75BA-C94B0D25A917}" dt="2025-03-05T12:31:46.836" v="16" actId="1076"/>
          <ac:picMkLst>
            <pc:docMk/>
            <pc:sldMk cId="1358945305" sldId="274"/>
            <ac:picMk id="4" creationId="{53FB6229-92DB-83CA-9880-53F4CE0B37E5}"/>
          </ac:picMkLst>
        </pc:picChg>
      </pc:sldChg>
      <pc:sldChg chg="addSp delSp modSp">
        <pc:chgData name="David Tomić" userId="S::david.tomic@skole.hr::99b04d92-91c0-4611-8e1a-92dd930a3990" providerId="AD" clId="Web-{7A9F3B04-FE81-778D-75BA-C94B0D25A917}" dt="2025-03-05T13:01:47.331" v="151" actId="20577"/>
        <pc:sldMkLst>
          <pc:docMk/>
          <pc:sldMk cId="1477671907" sldId="275"/>
        </pc:sldMkLst>
        <pc:spChg chg="mod">
          <ac:chgData name="David Tomić" userId="S::david.tomic@skole.hr::99b04d92-91c0-4611-8e1a-92dd930a3990" providerId="AD" clId="Web-{7A9F3B04-FE81-778D-75BA-C94B0D25A917}" dt="2025-03-05T12:45:33.081" v="88" actId="20577"/>
          <ac:spMkLst>
            <pc:docMk/>
            <pc:sldMk cId="1477671907" sldId="275"/>
            <ac:spMk id="2" creationId="{36E627D0-EE31-9A27-B7F0-761DE1B5E67E}"/>
          </ac:spMkLst>
        </pc:spChg>
        <pc:spChg chg="add mod">
          <ac:chgData name="David Tomić" userId="S::david.tomic@skole.hr::99b04d92-91c0-4611-8e1a-92dd930a3990" providerId="AD" clId="Web-{7A9F3B04-FE81-778D-75BA-C94B0D25A917}" dt="2025-03-05T13:01:47.331" v="151" actId="20577"/>
          <ac:spMkLst>
            <pc:docMk/>
            <pc:sldMk cId="1477671907" sldId="275"/>
            <ac:spMk id="6" creationId="{293AA177-BAC6-98F9-5A4A-475FB9692459}"/>
          </ac:spMkLst>
        </pc:spChg>
      </pc:sldChg>
      <pc:sldChg chg="addSp delSp modSp modMedia addAnim">
        <pc:chgData name="David Tomić" userId="S::david.tomic@skole.hr::99b04d92-91c0-4611-8e1a-92dd930a3990" providerId="AD" clId="Web-{7A9F3B04-FE81-778D-75BA-C94B0D25A917}" dt="2025-03-05T13:06:53.841" v="167" actId="1076"/>
        <pc:sldMkLst>
          <pc:docMk/>
          <pc:sldMk cId="877084094" sldId="276"/>
        </pc:sldMkLst>
        <pc:spChg chg="mod">
          <ac:chgData name="David Tomić" userId="S::david.tomic@skole.hr::99b04d92-91c0-4611-8e1a-92dd930a3990" providerId="AD" clId="Web-{7A9F3B04-FE81-778D-75BA-C94B0D25A917}" dt="2025-03-05T12:50:20.950" v="135" actId="20577"/>
          <ac:spMkLst>
            <pc:docMk/>
            <pc:sldMk cId="877084094" sldId="276"/>
            <ac:spMk id="2" creationId="{546CACC0-EE32-9373-2DEB-110EF7CF756C}"/>
          </ac:spMkLst>
        </pc:spChg>
        <pc:picChg chg="add mod ord">
          <ac:chgData name="David Tomić" userId="S::david.tomic@skole.hr::99b04d92-91c0-4611-8e1a-92dd930a3990" providerId="AD" clId="Web-{7A9F3B04-FE81-778D-75BA-C94B0D25A917}" dt="2025-03-05T13:03:04.568" v="165" actId="1076"/>
          <ac:picMkLst>
            <pc:docMk/>
            <pc:sldMk cId="877084094" sldId="276"/>
            <ac:picMk id="11" creationId="{FD544883-9A52-10AD-E44C-218389617EEB}"/>
          </ac:picMkLst>
        </pc:picChg>
        <pc:picChg chg="add mod">
          <ac:chgData name="David Tomić" userId="S::david.tomic@skole.hr::99b04d92-91c0-4611-8e1a-92dd930a3990" providerId="AD" clId="Web-{7A9F3B04-FE81-778D-75BA-C94B0D25A917}" dt="2025-03-05T13:02:58.615" v="162" actId="1076"/>
          <ac:picMkLst>
            <pc:docMk/>
            <pc:sldMk cId="877084094" sldId="276"/>
            <ac:picMk id="12" creationId="{F3A52558-1105-7569-B39B-EDFF1442F692}"/>
          </ac:picMkLst>
        </pc:picChg>
      </pc:sldChg>
      <pc:sldChg chg="modSp">
        <pc:chgData name="David Tomić" userId="S::david.tomic@skole.hr::99b04d92-91c0-4611-8e1a-92dd930a3990" providerId="AD" clId="Web-{7A9F3B04-FE81-778D-75BA-C94B0D25A917}" dt="2025-03-05T13:13:33.479" v="173" actId="20577"/>
        <pc:sldMkLst>
          <pc:docMk/>
          <pc:sldMk cId="988165589" sldId="277"/>
        </pc:sldMkLst>
        <pc:spChg chg="mod">
          <ac:chgData name="David Tomić" userId="S::david.tomic@skole.hr::99b04d92-91c0-4611-8e1a-92dd930a3990" providerId="AD" clId="Web-{7A9F3B04-FE81-778D-75BA-C94B0D25A917}" dt="2025-03-05T13:13:33.479" v="173" actId="20577"/>
          <ac:spMkLst>
            <pc:docMk/>
            <pc:sldMk cId="988165589" sldId="277"/>
            <ac:spMk id="3" creationId="{68D69225-11FF-2426-9C8E-12017365C335}"/>
          </ac:spMkLst>
        </pc:spChg>
      </pc:sldChg>
    </pc:docChg>
  </pc:docChgLst>
  <pc:docChgLst>
    <pc:chgData clId="Web-{E6CD9BF8-6DD6-3169-57DF-43E5385ED17B}"/>
    <pc:docChg chg="modSld">
      <pc:chgData name="" userId="" providerId="" clId="Web-{E6CD9BF8-6DD6-3169-57DF-43E5385ED17B}" dt="2025-02-19T12:20:45.168" v="2" actId="20577"/>
      <pc:docMkLst>
        <pc:docMk/>
      </pc:docMkLst>
      <pc:sldChg chg="modSp">
        <pc:chgData name="" userId="" providerId="" clId="Web-{E6CD9BF8-6DD6-3169-57DF-43E5385ED17B}" dt="2025-02-19T12:20:45.168" v="2" actId="20577"/>
        <pc:sldMkLst>
          <pc:docMk/>
          <pc:sldMk cId="109857222" sldId="256"/>
        </pc:sldMkLst>
        <pc:spChg chg="mod">
          <ac:chgData name="" userId="" providerId="" clId="Web-{E6CD9BF8-6DD6-3169-57DF-43E5385ED17B}" dt="2025-02-19T12:20:45.168" v="2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Paula Miočić" userId="S::paula.miocic1@skole.hr::68de3e1b-87fe-405b-8dad-bf7c71c92a89" providerId="AD" clId="Web-{38715B8C-455E-0BF3-A41C-6F59F4055F1D}"/>
    <pc:docChg chg="modSld">
      <pc:chgData name="Paula Miočić" userId="S::paula.miocic1@skole.hr::68de3e1b-87fe-405b-8dad-bf7c71c92a89" providerId="AD" clId="Web-{38715B8C-455E-0BF3-A41C-6F59F4055F1D}" dt="2025-03-29T14:50:00.005" v="6" actId="1076"/>
      <pc:docMkLst>
        <pc:docMk/>
      </pc:docMkLst>
      <pc:sldChg chg="addSp delSp modSp">
        <pc:chgData name="Paula Miočić" userId="S::paula.miocic1@skole.hr::68de3e1b-87fe-405b-8dad-bf7c71c92a89" providerId="AD" clId="Web-{38715B8C-455E-0BF3-A41C-6F59F4055F1D}" dt="2025-03-29T14:50:00.005" v="6" actId="1076"/>
        <pc:sldMkLst>
          <pc:docMk/>
          <pc:sldMk cId="558791867" sldId="258"/>
        </pc:sldMkLst>
        <pc:picChg chg="add del mod">
          <ac:chgData name="Paula Miočić" userId="S::paula.miocic1@skole.hr::68de3e1b-87fe-405b-8dad-bf7c71c92a89" providerId="AD" clId="Web-{38715B8C-455E-0BF3-A41C-6F59F4055F1D}" dt="2025-03-29T14:49:41.208" v="2"/>
          <ac:picMkLst>
            <pc:docMk/>
            <pc:sldMk cId="558791867" sldId="258"/>
            <ac:picMk id="4" creationId="{044385A4-FBE8-FF2B-BF78-D58EE8D2D327}"/>
          </ac:picMkLst>
        </pc:picChg>
        <pc:picChg chg="del">
          <ac:chgData name="Paula Miočić" userId="S::paula.miocic1@skole.hr::68de3e1b-87fe-405b-8dad-bf7c71c92a89" providerId="AD" clId="Web-{38715B8C-455E-0BF3-A41C-6F59F4055F1D}" dt="2025-03-29T14:49:04.175" v="0"/>
          <ac:picMkLst>
            <pc:docMk/>
            <pc:sldMk cId="558791867" sldId="258"/>
            <ac:picMk id="6" creationId="{F4DAF608-ACCB-4860-F4D9-6CE072CC3453}"/>
          </ac:picMkLst>
        </pc:picChg>
        <pc:picChg chg="add mod">
          <ac:chgData name="Paula Miočić" userId="S::paula.miocic1@skole.hr::68de3e1b-87fe-405b-8dad-bf7c71c92a89" providerId="AD" clId="Web-{38715B8C-455E-0BF3-A41C-6F59F4055F1D}" dt="2025-03-29T14:50:00.005" v="6" actId="1076"/>
          <ac:picMkLst>
            <pc:docMk/>
            <pc:sldMk cId="558791867" sldId="258"/>
            <ac:picMk id="7" creationId="{BDBF260D-F8C4-17F4-1DB6-E08A6E66984A}"/>
          </ac:picMkLst>
        </pc:picChg>
      </pc:sldChg>
    </pc:docChg>
  </pc:docChgLst>
  <pc:docChgLst>
    <pc:chgData clId="Web-{0A5CD6E5-4153-CE0D-65ED-92F37D8B482E}"/>
    <pc:docChg chg="modSld">
      <pc:chgData name="" userId="" providerId="" clId="Web-{0A5CD6E5-4153-CE0D-65ED-92F37D8B482E}" dt="2025-02-19T12:24:43.318" v="0" actId="20577"/>
      <pc:docMkLst>
        <pc:docMk/>
      </pc:docMkLst>
      <pc:sldChg chg="modSp">
        <pc:chgData name="" userId="" providerId="" clId="Web-{0A5CD6E5-4153-CE0D-65ED-92F37D8B482E}" dt="2025-02-19T12:24:43.318" v="0" actId="20577"/>
        <pc:sldMkLst>
          <pc:docMk/>
          <pc:sldMk cId="109857222" sldId="256"/>
        </pc:sldMkLst>
        <pc:spChg chg="mod">
          <ac:chgData name="" userId="" providerId="" clId="Web-{0A5CD6E5-4153-CE0D-65ED-92F37D8B482E}" dt="2025-02-19T12:24:43.318" v="0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Melinda Šunjić" userId="S::melinda.sunjic@skole.hr::b13a690b-c69e-4ebf-88e5-ed6179257a8c" providerId="AD" clId="Web-{0A5CD6E5-4153-CE0D-65ED-92F37D8B482E}"/>
    <pc:docChg chg="modSld addMainMaster delMainMaster">
      <pc:chgData name="Melinda Šunjić" userId="S::melinda.sunjic@skole.hr::b13a690b-c69e-4ebf-88e5-ed6179257a8c" providerId="AD" clId="Web-{0A5CD6E5-4153-CE0D-65ED-92F37D8B482E}" dt="2025-02-19T13:26:58.356" v="361" actId="20577"/>
      <pc:docMkLst>
        <pc:docMk/>
      </pc:docMkLst>
      <pc:sldChg chg="modSp mod modClrScheme chgLayout">
        <pc:chgData name="Melinda Šunjić" userId="S::melinda.sunjic@skole.hr::b13a690b-c69e-4ebf-88e5-ed6179257a8c" providerId="AD" clId="Web-{0A5CD6E5-4153-CE0D-65ED-92F37D8B482E}" dt="2025-02-19T12:48:14.748" v="95"/>
        <pc:sldMkLst>
          <pc:docMk/>
          <pc:sldMk cId="109857222" sldId="256"/>
        </pc:sldMkLst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109857222" sldId="256"/>
            <ac:spMk id="3" creationId="{00000000-0000-0000-0000-000000000000}"/>
          </ac:spMkLst>
        </pc:spChg>
      </pc:sldChg>
      <pc:sldChg chg="modSp mod modClrScheme chgLayout">
        <pc:chgData name="Melinda Šunjić" userId="S::melinda.sunjic@skole.hr::b13a690b-c69e-4ebf-88e5-ed6179257a8c" providerId="AD" clId="Web-{0A5CD6E5-4153-CE0D-65ED-92F37D8B482E}" dt="2025-02-19T12:48:14.748" v="95"/>
        <pc:sldMkLst>
          <pc:docMk/>
          <pc:sldMk cId="2341653122" sldId="257"/>
        </pc:sldMkLst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2341653122" sldId="257"/>
            <ac:spMk id="2" creationId="{29C983A0-0ECD-587E-BE78-B28664047971}"/>
          </ac:spMkLst>
        </pc:spChg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2341653122" sldId="257"/>
            <ac:spMk id="3" creationId="{4834D22D-C590-46AA-5255-48154F65E1F9}"/>
          </ac:spMkLst>
        </pc:spChg>
      </pc:sldChg>
      <pc:sldChg chg="addSp delSp modSp mod modClrScheme delDesignElem chgLayout">
        <pc:chgData name="Melinda Šunjić" userId="S::melinda.sunjic@skole.hr::b13a690b-c69e-4ebf-88e5-ed6179257a8c" providerId="AD" clId="Web-{0A5CD6E5-4153-CE0D-65ED-92F37D8B482E}" dt="2025-02-19T12:48:14.748" v="95"/>
        <pc:sldMkLst>
          <pc:docMk/>
          <pc:sldMk cId="558791867" sldId="258"/>
        </pc:sldMkLst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558791867" sldId="258"/>
            <ac:spMk id="2" creationId="{EA096CCB-7BFC-618A-E5AE-8E59341D5B1E}"/>
          </ac:spMkLst>
        </pc:spChg>
      </pc:sldChg>
      <pc:sldChg chg="modSp mod modClrScheme chgLayout">
        <pc:chgData name="Melinda Šunjić" userId="S::melinda.sunjic@skole.hr::b13a690b-c69e-4ebf-88e5-ed6179257a8c" providerId="AD" clId="Web-{0A5CD6E5-4153-CE0D-65ED-92F37D8B482E}" dt="2025-02-19T12:48:14.748" v="95"/>
        <pc:sldMkLst>
          <pc:docMk/>
          <pc:sldMk cId="3443487195" sldId="259"/>
        </pc:sldMkLst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3443487195" sldId="259"/>
            <ac:spMk id="2" creationId="{C1BCC79E-FF14-9F71-8818-095EF199E9EA}"/>
          </ac:spMkLst>
        </pc:spChg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3443487195" sldId="259"/>
            <ac:spMk id="3" creationId="{AF065F20-152E-959D-C4C5-1E4DB2FB000B}"/>
          </ac:spMkLst>
        </pc:spChg>
      </pc:sldChg>
      <pc:sldChg chg="modSp mod modClrScheme chgLayout">
        <pc:chgData name="Melinda Šunjić" userId="S::melinda.sunjic@skole.hr::b13a690b-c69e-4ebf-88e5-ed6179257a8c" providerId="AD" clId="Web-{0A5CD6E5-4153-CE0D-65ED-92F37D8B482E}" dt="2025-02-19T12:48:14.748" v="95"/>
        <pc:sldMkLst>
          <pc:docMk/>
          <pc:sldMk cId="3522856282" sldId="260"/>
        </pc:sldMkLst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3522856282" sldId="260"/>
            <ac:spMk id="2" creationId="{C87A0B53-3031-7AF8-4946-1283B481F9EA}"/>
          </ac:spMkLst>
        </pc:spChg>
      </pc:sldChg>
      <pc:sldChg chg="modSp mod modClrScheme chgLayout">
        <pc:chgData name="Melinda Šunjić" userId="S::melinda.sunjic@skole.hr::b13a690b-c69e-4ebf-88e5-ed6179257a8c" providerId="AD" clId="Web-{0A5CD6E5-4153-CE0D-65ED-92F37D8B482E}" dt="2025-02-19T12:48:14.748" v="95"/>
        <pc:sldMkLst>
          <pc:docMk/>
          <pc:sldMk cId="3093111066" sldId="261"/>
        </pc:sldMkLst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3093111066" sldId="261"/>
            <ac:spMk id="2" creationId="{D7FD42D8-BD9C-FADE-B26C-FFBEEFD2CBC2}"/>
          </ac:spMkLst>
        </pc:spChg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3093111066" sldId="261"/>
            <ac:spMk id="3" creationId="{28E9A49A-5B24-0E60-99D1-BEF17F20E015}"/>
          </ac:spMkLst>
        </pc:spChg>
      </pc:sldChg>
      <pc:sldChg chg="modSp mod modClrScheme chgLayout">
        <pc:chgData name="Melinda Šunjić" userId="S::melinda.sunjic@skole.hr::b13a690b-c69e-4ebf-88e5-ed6179257a8c" providerId="AD" clId="Web-{0A5CD6E5-4153-CE0D-65ED-92F37D8B482E}" dt="2025-02-19T12:48:14.748" v="95"/>
        <pc:sldMkLst>
          <pc:docMk/>
          <pc:sldMk cId="363031453" sldId="262"/>
        </pc:sldMkLst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363031453" sldId="262"/>
            <ac:spMk id="2" creationId="{2B7D1963-BE76-4F10-6F0D-38AB495BD1E3}"/>
          </ac:spMkLst>
        </pc:spChg>
      </pc:sldChg>
      <pc:sldChg chg="modSp mod modClrScheme chgLayout">
        <pc:chgData name="Melinda Šunjić" userId="S::melinda.sunjic@skole.hr::b13a690b-c69e-4ebf-88e5-ed6179257a8c" providerId="AD" clId="Web-{0A5CD6E5-4153-CE0D-65ED-92F37D8B482E}" dt="2025-02-19T12:58:43.398" v="218" actId="20577"/>
        <pc:sldMkLst>
          <pc:docMk/>
          <pc:sldMk cId="1368162014" sldId="263"/>
        </pc:sldMkLst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1368162014" sldId="263"/>
            <ac:spMk id="2" creationId="{29BCCDA9-4007-1421-CF86-A8C3F7F354C4}"/>
          </ac:spMkLst>
        </pc:spChg>
        <pc:spChg chg="mod ord">
          <ac:chgData name="Melinda Šunjić" userId="S::melinda.sunjic@skole.hr::b13a690b-c69e-4ebf-88e5-ed6179257a8c" providerId="AD" clId="Web-{0A5CD6E5-4153-CE0D-65ED-92F37D8B482E}" dt="2025-02-19T12:58:43.398" v="218" actId="20577"/>
          <ac:spMkLst>
            <pc:docMk/>
            <pc:sldMk cId="1368162014" sldId="263"/>
            <ac:spMk id="3" creationId="{70DA9926-A30B-4317-A4B0-5C5629E17F2E}"/>
          </ac:spMkLst>
        </pc:spChg>
      </pc:sldChg>
      <pc:sldChg chg="addSp delSp modSp mod setBg modClrScheme chgLayout">
        <pc:chgData name="Melinda Šunjić" userId="S::melinda.sunjic@skole.hr::b13a690b-c69e-4ebf-88e5-ed6179257a8c" providerId="AD" clId="Web-{0A5CD6E5-4153-CE0D-65ED-92F37D8B482E}" dt="2025-02-19T13:02:46.454" v="233"/>
        <pc:sldMkLst>
          <pc:docMk/>
          <pc:sldMk cId="2649208970" sldId="264"/>
        </pc:sldMkLst>
        <pc:spChg chg="mod ord">
          <ac:chgData name="Melinda Šunjić" userId="S::melinda.sunjic@skole.hr::b13a690b-c69e-4ebf-88e5-ed6179257a8c" providerId="AD" clId="Web-{0A5CD6E5-4153-CE0D-65ED-92F37D8B482E}" dt="2025-02-19T13:02:46.454" v="233"/>
          <ac:spMkLst>
            <pc:docMk/>
            <pc:sldMk cId="2649208970" sldId="264"/>
            <ac:spMk id="2" creationId="{3A5C5A31-847B-C339-4A5A-B3BB563C45D4}"/>
          </ac:spMkLst>
        </pc:spChg>
        <pc:spChg chg="add">
          <ac:chgData name="Melinda Šunjić" userId="S::melinda.sunjic@skole.hr::b13a690b-c69e-4ebf-88e5-ed6179257a8c" providerId="AD" clId="Web-{0A5CD6E5-4153-CE0D-65ED-92F37D8B482E}" dt="2025-02-19T13:02:46.454" v="233"/>
          <ac:spMkLst>
            <pc:docMk/>
            <pc:sldMk cId="2649208970" sldId="264"/>
            <ac:spMk id="22" creationId="{E9300062-3750-4DBC-AFC8-E9DC8EFA9B9E}"/>
          </ac:spMkLst>
        </pc:spChg>
        <pc:picChg chg="add mod ord">
          <ac:chgData name="Melinda Šunjić" userId="S::melinda.sunjic@skole.hr::b13a690b-c69e-4ebf-88e5-ed6179257a8c" providerId="AD" clId="Web-{0A5CD6E5-4153-CE0D-65ED-92F37D8B482E}" dt="2025-02-19T13:02:46.454" v="233"/>
          <ac:picMkLst>
            <pc:docMk/>
            <pc:sldMk cId="2649208970" sldId="264"/>
            <ac:picMk id="4" creationId="{E1C3516E-0FDC-066C-B85A-A0BAA39D6C85}"/>
          </ac:picMkLst>
        </pc:picChg>
        <pc:picChg chg="add mod">
          <ac:chgData name="Melinda Šunjić" userId="S::melinda.sunjic@skole.hr::b13a690b-c69e-4ebf-88e5-ed6179257a8c" providerId="AD" clId="Web-{0A5CD6E5-4153-CE0D-65ED-92F37D8B482E}" dt="2025-02-19T13:02:46.454" v="233"/>
          <ac:picMkLst>
            <pc:docMk/>
            <pc:sldMk cId="2649208970" sldId="264"/>
            <ac:picMk id="5" creationId="{3125457B-EB8F-F5B4-499C-CF22C0618573}"/>
          </ac:picMkLst>
        </pc:picChg>
      </pc:sldChg>
      <pc:sldChg chg="modSp mod modClrScheme chgLayout">
        <pc:chgData name="Melinda Šunjić" userId="S::melinda.sunjic@skole.hr::b13a690b-c69e-4ebf-88e5-ed6179257a8c" providerId="AD" clId="Web-{0A5CD6E5-4153-CE0D-65ED-92F37D8B482E}" dt="2025-02-19T13:26:58.356" v="361" actId="20577"/>
        <pc:sldMkLst>
          <pc:docMk/>
          <pc:sldMk cId="2884553040" sldId="265"/>
        </pc:sldMkLst>
        <pc:spChg chg="mod ord">
          <ac:chgData name="Melinda Šunjić" userId="S::melinda.sunjic@skole.hr::b13a690b-c69e-4ebf-88e5-ed6179257a8c" providerId="AD" clId="Web-{0A5CD6E5-4153-CE0D-65ED-92F37D8B482E}" dt="2025-02-19T13:26:58.356" v="361" actId="20577"/>
          <ac:spMkLst>
            <pc:docMk/>
            <pc:sldMk cId="2884553040" sldId="265"/>
            <ac:spMk id="2" creationId="{C582BC5E-FC92-3E81-39FB-217E75497AFE}"/>
          </ac:spMkLst>
        </pc:spChg>
        <pc:spChg chg="mod ord">
          <ac:chgData name="Melinda Šunjić" userId="S::melinda.sunjic@skole.hr::b13a690b-c69e-4ebf-88e5-ed6179257a8c" providerId="AD" clId="Web-{0A5CD6E5-4153-CE0D-65ED-92F37D8B482E}" dt="2025-02-19T13:24:39.522" v="359" actId="20577"/>
          <ac:spMkLst>
            <pc:docMk/>
            <pc:sldMk cId="2884553040" sldId="265"/>
            <ac:spMk id="3" creationId="{44B55CB4-F965-2353-1D55-2EADDB2D9266}"/>
          </ac:spMkLst>
        </pc:spChg>
      </pc:sldChg>
      <pc:sldChg chg="modSp mod modClrScheme chgLayout">
        <pc:chgData name="Melinda Šunjić" userId="S::melinda.sunjic@skole.hr::b13a690b-c69e-4ebf-88e5-ed6179257a8c" providerId="AD" clId="Web-{0A5CD6E5-4153-CE0D-65ED-92F37D8B482E}" dt="2025-02-19T12:48:14.748" v="95"/>
        <pc:sldMkLst>
          <pc:docMk/>
          <pc:sldMk cId="2749995885" sldId="266"/>
        </pc:sldMkLst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2749995885" sldId="266"/>
            <ac:spMk id="2" creationId="{42E91A3D-47C5-C59A-AC82-95C98DA05461}"/>
          </ac:spMkLst>
        </pc:spChg>
      </pc:sldChg>
      <pc:sldChg chg="modSp mod modClrScheme chgLayout">
        <pc:chgData name="Melinda Šunjić" userId="S::melinda.sunjic@skole.hr::b13a690b-c69e-4ebf-88e5-ed6179257a8c" providerId="AD" clId="Web-{0A5CD6E5-4153-CE0D-65ED-92F37D8B482E}" dt="2025-02-19T12:48:14.748" v="95"/>
        <pc:sldMkLst>
          <pc:docMk/>
          <pc:sldMk cId="3095262709" sldId="267"/>
        </pc:sldMkLst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3095262709" sldId="267"/>
            <ac:spMk id="2" creationId="{65C0759B-49B2-262E-C224-FFAABC905F97}"/>
          </ac:spMkLst>
        </pc:spChg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3095262709" sldId="267"/>
            <ac:spMk id="3" creationId="{7644F649-8010-B80C-7A54-2E2ABF077A7E}"/>
          </ac:spMkLst>
        </pc:spChg>
      </pc:sldChg>
      <pc:sldChg chg="modSp mod modClrScheme chgLayout">
        <pc:chgData name="Melinda Šunjić" userId="S::melinda.sunjic@skole.hr::b13a690b-c69e-4ebf-88e5-ed6179257a8c" providerId="AD" clId="Web-{0A5CD6E5-4153-CE0D-65ED-92F37D8B482E}" dt="2025-02-19T12:48:14.748" v="95"/>
        <pc:sldMkLst>
          <pc:docMk/>
          <pc:sldMk cId="1223527267" sldId="268"/>
        </pc:sldMkLst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1223527267" sldId="268"/>
            <ac:spMk id="2" creationId="{764EC46E-192C-9967-9B04-915EF30F0441}"/>
          </ac:spMkLst>
        </pc:spChg>
      </pc:sldChg>
      <pc:sldChg chg="modSp mod modClrScheme chgLayout">
        <pc:chgData name="Melinda Šunjić" userId="S::melinda.sunjic@skole.hr::b13a690b-c69e-4ebf-88e5-ed6179257a8c" providerId="AD" clId="Web-{0A5CD6E5-4153-CE0D-65ED-92F37D8B482E}" dt="2025-02-19T12:48:14.748" v="95"/>
        <pc:sldMkLst>
          <pc:docMk/>
          <pc:sldMk cId="3263343871" sldId="269"/>
        </pc:sldMkLst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3263343871" sldId="269"/>
            <ac:spMk id="2" creationId="{C103B260-96E2-5DD2-5494-FF7F2D76E522}"/>
          </ac:spMkLst>
        </pc:spChg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3263343871" sldId="269"/>
            <ac:spMk id="3" creationId="{268C8963-D694-F355-3D29-FB98533B924E}"/>
          </ac:spMkLst>
        </pc:spChg>
      </pc:sldChg>
      <pc:sldChg chg="modSp mod modClrScheme chgLayout">
        <pc:chgData name="Melinda Šunjić" userId="S::melinda.sunjic@skole.hr::b13a690b-c69e-4ebf-88e5-ed6179257a8c" providerId="AD" clId="Web-{0A5CD6E5-4153-CE0D-65ED-92F37D8B482E}" dt="2025-02-19T12:48:14.748" v="95"/>
        <pc:sldMkLst>
          <pc:docMk/>
          <pc:sldMk cId="3478033189" sldId="270"/>
        </pc:sldMkLst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3478033189" sldId="270"/>
            <ac:spMk id="2" creationId="{18C4D196-9FEF-934B-CEAC-24F5CB135BAC}"/>
          </ac:spMkLst>
        </pc:spChg>
      </pc:sldChg>
      <pc:sldChg chg="modSp mod modClrScheme chgLayout">
        <pc:chgData name="Melinda Šunjić" userId="S::melinda.sunjic@skole.hr::b13a690b-c69e-4ebf-88e5-ed6179257a8c" providerId="AD" clId="Web-{0A5CD6E5-4153-CE0D-65ED-92F37D8B482E}" dt="2025-02-19T12:48:14.748" v="95"/>
        <pc:sldMkLst>
          <pc:docMk/>
          <pc:sldMk cId="2207032170" sldId="271"/>
        </pc:sldMkLst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2207032170" sldId="271"/>
            <ac:spMk id="2" creationId="{AFD1DC3A-98C4-AD63-3E6B-AF9357218637}"/>
          </ac:spMkLst>
        </pc:spChg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2207032170" sldId="271"/>
            <ac:spMk id="3" creationId="{1058BBBF-87C7-D2F1-82A6-B640667B104D}"/>
          </ac:spMkLst>
        </pc:spChg>
      </pc:sldChg>
      <pc:sldChg chg="modSp mod modClrScheme chgLayout">
        <pc:chgData name="Melinda Šunjić" userId="S::melinda.sunjic@skole.hr::b13a690b-c69e-4ebf-88e5-ed6179257a8c" providerId="AD" clId="Web-{0A5CD6E5-4153-CE0D-65ED-92F37D8B482E}" dt="2025-02-19T12:48:14.748" v="95"/>
        <pc:sldMkLst>
          <pc:docMk/>
          <pc:sldMk cId="1720014445" sldId="272"/>
        </pc:sldMkLst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1720014445" sldId="272"/>
            <ac:spMk id="2" creationId="{FBB93B7E-9EE3-3296-49F4-D0F334B58624}"/>
          </ac:spMkLst>
        </pc:spChg>
      </pc:sldChg>
      <pc:sldChg chg="modSp mod modClrScheme chgLayout">
        <pc:chgData name="Melinda Šunjić" userId="S::melinda.sunjic@skole.hr::b13a690b-c69e-4ebf-88e5-ed6179257a8c" providerId="AD" clId="Web-{0A5CD6E5-4153-CE0D-65ED-92F37D8B482E}" dt="2025-02-19T12:48:14.748" v="95"/>
        <pc:sldMkLst>
          <pc:docMk/>
          <pc:sldMk cId="2112625584" sldId="273"/>
        </pc:sldMkLst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2112625584" sldId="273"/>
            <ac:spMk id="2" creationId="{8D1B1771-EC20-2623-FA0F-56F187C53026}"/>
          </ac:spMkLst>
        </pc:spChg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2112625584" sldId="273"/>
            <ac:spMk id="3" creationId="{73199740-C67F-7D43-6906-12282718037F}"/>
          </ac:spMkLst>
        </pc:spChg>
      </pc:sldChg>
      <pc:sldChg chg="modSp mod modClrScheme chgLayout">
        <pc:chgData name="Melinda Šunjić" userId="S::melinda.sunjic@skole.hr::b13a690b-c69e-4ebf-88e5-ed6179257a8c" providerId="AD" clId="Web-{0A5CD6E5-4153-CE0D-65ED-92F37D8B482E}" dt="2025-02-19T12:48:14.748" v="95"/>
        <pc:sldMkLst>
          <pc:docMk/>
          <pc:sldMk cId="1358945305" sldId="274"/>
        </pc:sldMkLst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1358945305" sldId="274"/>
            <ac:spMk id="2" creationId="{1748101F-0ADA-BBAC-D386-D66A9AC72432}"/>
          </ac:spMkLst>
        </pc:spChg>
      </pc:sldChg>
      <pc:sldChg chg="modSp mod modClrScheme chgLayout">
        <pc:chgData name="Melinda Šunjić" userId="S::melinda.sunjic@skole.hr::b13a690b-c69e-4ebf-88e5-ed6179257a8c" providerId="AD" clId="Web-{0A5CD6E5-4153-CE0D-65ED-92F37D8B482E}" dt="2025-02-19T12:48:14.748" v="95"/>
        <pc:sldMkLst>
          <pc:docMk/>
          <pc:sldMk cId="1477671907" sldId="275"/>
        </pc:sldMkLst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1477671907" sldId="275"/>
            <ac:spMk id="2" creationId="{36E627D0-EE31-9A27-B7F0-761DE1B5E67E}"/>
          </ac:spMkLst>
        </pc:spChg>
      </pc:sldChg>
      <pc:sldChg chg="modSp mod modClrScheme chgLayout">
        <pc:chgData name="Melinda Šunjić" userId="S::melinda.sunjic@skole.hr::b13a690b-c69e-4ebf-88e5-ed6179257a8c" providerId="AD" clId="Web-{0A5CD6E5-4153-CE0D-65ED-92F37D8B482E}" dt="2025-02-19T12:48:14.748" v="95"/>
        <pc:sldMkLst>
          <pc:docMk/>
          <pc:sldMk cId="877084094" sldId="276"/>
        </pc:sldMkLst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877084094" sldId="276"/>
            <ac:spMk id="2" creationId="{546CACC0-EE32-9373-2DEB-110EF7CF756C}"/>
          </ac:spMkLst>
        </pc:spChg>
      </pc:sldChg>
      <pc:sldChg chg="modSp mod modClrScheme chgLayout">
        <pc:chgData name="Melinda Šunjić" userId="S::melinda.sunjic@skole.hr::b13a690b-c69e-4ebf-88e5-ed6179257a8c" providerId="AD" clId="Web-{0A5CD6E5-4153-CE0D-65ED-92F37D8B482E}" dt="2025-02-19T12:48:14.748" v="95"/>
        <pc:sldMkLst>
          <pc:docMk/>
          <pc:sldMk cId="988165589" sldId="277"/>
        </pc:sldMkLst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988165589" sldId="277"/>
            <ac:spMk id="2" creationId="{4F329B4E-EA21-64C4-F840-6765D3E53080}"/>
          </ac:spMkLst>
        </pc:spChg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988165589" sldId="277"/>
            <ac:spMk id="3" creationId="{68D69225-11FF-2426-9C8E-12017365C335}"/>
          </ac:spMkLst>
        </pc:spChg>
      </pc:sldChg>
      <pc:sldChg chg="modSp mod modClrScheme chgLayout">
        <pc:chgData name="Melinda Šunjić" userId="S::melinda.sunjic@skole.hr::b13a690b-c69e-4ebf-88e5-ed6179257a8c" providerId="AD" clId="Web-{0A5CD6E5-4153-CE0D-65ED-92F37D8B482E}" dt="2025-02-19T12:48:14.748" v="95"/>
        <pc:sldMkLst>
          <pc:docMk/>
          <pc:sldMk cId="3184544830" sldId="278"/>
        </pc:sldMkLst>
        <pc:spChg chg="mod ord">
          <ac:chgData name="Melinda Šunjić" userId="S::melinda.sunjic@skole.hr::b13a690b-c69e-4ebf-88e5-ed6179257a8c" providerId="AD" clId="Web-{0A5CD6E5-4153-CE0D-65ED-92F37D8B482E}" dt="2025-02-19T12:48:14.748" v="95"/>
          <ac:spMkLst>
            <pc:docMk/>
            <pc:sldMk cId="3184544830" sldId="278"/>
            <ac:spMk id="2" creationId="{0A4AD19F-B52F-3739-E836-9FDFACB7990D}"/>
          </ac:spMkLst>
        </pc:spChg>
      </pc:sldChg>
      <pc:sldMasterChg chg="add del addSldLayout delSldLayout">
        <pc:chgData name="Melinda Šunjić" userId="S::melinda.sunjic@skole.hr::b13a690b-c69e-4ebf-88e5-ed6179257a8c" providerId="AD" clId="Web-{0A5CD6E5-4153-CE0D-65ED-92F37D8B482E}" dt="2025-02-19T12:48:14.748" v="95"/>
        <pc:sldMasterMkLst>
          <pc:docMk/>
          <pc:sldMasterMk cId="1190353143" sldId="2147483726"/>
        </pc:sldMasterMkLst>
        <pc:sldLayoutChg chg="add del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1190353143" sldId="2147483726"/>
            <pc:sldLayoutMk cId="2785664931" sldId="2147483727"/>
          </pc:sldLayoutMkLst>
        </pc:sldLayoutChg>
        <pc:sldLayoutChg chg="add del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1190353143" sldId="2147483726"/>
            <pc:sldLayoutMk cId="2186451359" sldId="2147483728"/>
          </pc:sldLayoutMkLst>
        </pc:sldLayoutChg>
        <pc:sldLayoutChg chg="add del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1190353143" sldId="2147483726"/>
            <pc:sldLayoutMk cId="3103690702" sldId="2147483729"/>
          </pc:sldLayoutMkLst>
        </pc:sldLayoutChg>
        <pc:sldLayoutChg chg="add del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1190353143" sldId="2147483726"/>
            <pc:sldLayoutMk cId="3128310860" sldId="2147483730"/>
          </pc:sldLayoutMkLst>
        </pc:sldLayoutChg>
        <pc:sldLayoutChg chg="add del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1190353143" sldId="2147483726"/>
            <pc:sldLayoutMk cId="2744742723" sldId="2147483731"/>
          </pc:sldLayoutMkLst>
        </pc:sldLayoutChg>
        <pc:sldLayoutChg chg="add del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1190353143" sldId="2147483726"/>
            <pc:sldLayoutMk cId="2220461893" sldId="2147483732"/>
          </pc:sldLayoutMkLst>
        </pc:sldLayoutChg>
        <pc:sldLayoutChg chg="add del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1190353143" sldId="2147483726"/>
            <pc:sldLayoutMk cId="3040134737" sldId="2147483733"/>
          </pc:sldLayoutMkLst>
        </pc:sldLayoutChg>
        <pc:sldLayoutChg chg="add del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1190353143" sldId="2147483726"/>
            <pc:sldLayoutMk cId="2340580465" sldId="2147483734"/>
          </pc:sldLayoutMkLst>
        </pc:sldLayoutChg>
        <pc:sldLayoutChg chg="add del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1190353143" sldId="2147483726"/>
            <pc:sldLayoutMk cId="4106712605" sldId="2147483735"/>
          </pc:sldLayoutMkLst>
        </pc:sldLayoutChg>
        <pc:sldLayoutChg chg="add del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1190353143" sldId="2147483726"/>
            <pc:sldLayoutMk cId="1673600182" sldId="2147483736"/>
          </pc:sldLayoutMkLst>
        </pc:sldLayoutChg>
        <pc:sldLayoutChg chg="add del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1190353143" sldId="2147483726"/>
            <pc:sldLayoutMk cId="2759595444" sldId="2147483737"/>
          </pc:sldLayoutMkLst>
        </pc:sldLayoutChg>
        <pc:sldLayoutChg chg="add del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1190353143" sldId="2147483726"/>
            <pc:sldLayoutMk cId="2709184139" sldId="2147483738"/>
          </pc:sldLayoutMkLst>
        </pc:sldLayoutChg>
        <pc:sldLayoutChg chg="add del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1190353143" sldId="2147483726"/>
            <pc:sldLayoutMk cId="1303237575" sldId="2147483739"/>
          </pc:sldLayoutMkLst>
        </pc:sldLayoutChg>
        <pc:sldLayoutChg chg="add del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1190353143" sldId="2147483726"/>
            <pc:sldLayoutMk cId="1268387865" sldId="2147483740"/>
          </pc:sldLayoutMkLst>
        </pc:sldLayoutChg>
        <pc:sldLayoutChg chg="add del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1190353143" sldId="2147483726"/>
            <pc:sldLayoutMk cId="61130688" sldId="2147483741"/>
          </pc:sldLayoutMkLst>
        </pc:sldLayoutChg>
        <pc:sldLayoutChg chg="add del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1190353143" sldId="2147483726"/>
            <pc:sldLayoutMk cId="2597611977" sldId="2147483742"/>
          </pc:sldLayoutMkLst>
        </pc:sldLayoutChg>
        <pc:sldLayoutChg chg="add del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1190353143" sldId="2147483726"/>
            <pc:sldLayoutMk cId="2866175382" sldId="2147483743"/>
          </pc:sldLayoutMkLst>
        </pc:sldLayoutChg>
      </pc:sldMasterChg>
      <pc:sldMasterChg chg="add del addSldLayout delSldLayout modSldLayout">
        <pc:chgData name="Melinda Šunjić" userId="S::melinda.sunjic@skole.hr::b13a690b-c69e-4ebf-88e5-ed6179257a8c" providerId="AD" clId="Web-{0A5CD6E5-4153-CE0D-65ED-92F37D8B482E}" dt="2025-02-19T12:48:14.748" v="95"/>
        <pc:sldMasterMkLst>
          <pc:docMk/>
          <pc:sldMasterMk cId="3515901765" sldId="2147483744"/>
        </pc:sldMasterMkLst>
        <pc:sldLayoutChg chg="add del mod replId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3515901765" sldId="2147483744"/>
            <pc:sldLayoutMk cId="2968394717" sldId="2147483745"/>
          </pc:sldLayoutMkLst>
        </pc:sldLayoutChg>
        <pc:sldLayoutChg chg="add del mod replId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3515901765" sldId="2147483744"/>
            <pc:sldLayoutMk cId="2852678399" sldId="2147483746"/>
          </pc:sldLayoutMkLst>
        </pc:sldLayoutChg>
        <pc:sldLayoutChg chg="add del mod replId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3515901765" sldId="2147483744"/>
            <pc:sldLayoutMk cId="3183488090" sldId="2147483747"/>
          </pc:sldLayoutMkLst>
        </pc:sldLayoutChg>
        <pc:sldLayoutChg chg="add del mod replId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3515901765" sldId="2147483744"/>
            <pc:sldLayoutMk cId="533188018" sldId="2147483748"/>
          </pc:sldLayoutMkLst>
        </pc:sldLayoutChg>
        <pc:sldLayoutChg chg="add del mod replId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3515901765" sldId="2147483744"/>
            <pc:sldLayoutMk cId="612300698" sldId="2147483749"/>
          </pc:sldLayoutMkLst>
        </pc:sldLayoutChg>
        <pc:sldLayoutChg chg="add del mod replId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3515901765" sldId="2147483744"/>
            <pc:sldLayoutMk cId="1365809673" sldId="2147483750"/>
          </pc:sldLayoutMkLst>
        </pc:sldLayoutChg>
        <pc:sldLayoutChg chg="add del mod replId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3515901765" sldId="2147483744"/>
            <pc:sldLayoutMk cId="1804856712" sldId="2147483751"/>
          </pc:sldLayoutMkLst>
        </pc:sldLayoutChg>
        <pc:sldLayoutChg chg="add del mod replId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3515901765" sldId="2147483744"/>
            <pc:sldLayoutMk cId="3774982136" sldId="2147483752"/>
          </pc:sldLayoutMkLst>
        </pc:sldLayoutChg>
        <pc:sldLayoutChg chg="add del mod replId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3515901765" sldId="2147483744"/>
            <pc:sldLayoutMk cId="1421034346" sldId="2147483753"/>
          </pc:sldLayoutMkLst>
        </pc:sldLayoutChg>
        <pc:sldLayoutChg chg="add del mod replId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3515901765" sldId="2147483744"/>
            <pc:sldLayoutMk cId="565608284" sldId="2147483754"/>
          </pc:sldLayoutMkLst>
        </pc:sldLayoutChg>
        <pc:sldLayoutChg chg="add del mod replId">
          <pc:chgData name="Melinda Šunjić" userId="S::melinda.sunjic@skole.hr::b13a690b-c69e-4ebf-88e5-ed6179257a8c" providerId="AD" clId="Web-{0A5CD6E5-4153-CE0D-65ED-92F37D8B482E}" dt="2025-02-19T12:48:14.748" v="95"/>
          <pc:sldLayoutMkLst>
            <pc:docMk/>
            <pc:sldMasterMk cId="3515901765" sldId="2147483744"/>
            <pc:sldLayoutMk cId="4162347634" sldId="2147483755"/>
          </pc:sldLayoutMkLst>
        </pc:sldLayoutChg>
      </pc:sldMasterChg>
    </pc:docChg>
  </pc:docChgLst>
  <pc:docChgLst>
    <pc:chgData name="David Tomić" userId="S::david.tomic@skole.hr::99b04d92-91c0-4611-8e1a-92dd930a3990" providerId="AD" clId="Web-{8531EA83-C70F-655D-0BD8-CC7038A274FE}"/>
    <pc:docChg chg="addSld modSld">
      <pc:chgData name="David Tomić" userId="S::david.tomic@skole.hr::99b04d92-91c0-4611-8e1a-92dd930a3990" providerId="AD" clId="Web-{8531EA83-C70F-655D-0BD8-CC7038A274FE}" dt="2025-02-19T13:19:06.017" v="853" actId="20577"/>
      <pc:docMkLst>
        <pc:docMk/>
      </pc:docMkLst>
      <pc:sldChg chg="modSp">
        <pc:chgData name="David Tomić" userId="S::david.tomic@skole.hr::99b04d92-91c0-4611-8e1a-92dd930a3990" providerId="AD" clId="Web-{8531EA83-C70F-655D-0BD8-CC7038A274FE}" dt="2025-02-19T12:55:04.001" v="586" actId="1076"/>
        <pc:sldMkLst>
          <pc:docMk/>
          <pc:sldMk cId="109857222" sldId="256"/>
        </pc:sldMkLst>
        <pc:spChg chg="mod">
          <ac:chgData name="David Tomić" userId="S::david.tomic@skole.hr::99b04d92-91c0-4611-8e1a-92dd930a3990" providerId="AD" clId="Web-{8531EA83-C70F-655D-0BD8-CC7038A274FE}" dt="2025-02-19T12:55:04.001" v="586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David Tomić" userId="S::david.tomic@skole.hr::99b04d92-91c0-4611-8e1a-92dd930a3990" providerId="AD" clId="Web-{8531EA83-C70F-655D-0BD8-CC7038A274FE}" dt="2025-02-19T12:26:13.835" v="33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David Tomić" userId="S::david.tomic@skole.hr::99b04d92-91c0-4611-8e1a-92dd930a3990" providerId="AD" clId="Web-{8531EA83-C70F-655D-0BD8-CC7038A274FE}" dt="2025-02-19T12:36:37.512" v="293" actId="20577"/>
        <pc:sldMkLst>
          <pc:docMk/>
          <pc:sldMk cId="2341653122" sldId="257"/>
        </pc:sldMkLst>
        <pc:spChg chg="mod">
          <ac:chgData name="David Tomić" userId="S::david.tomic@skole.hr::99b04d92-91c0-4611-8e1a-92dd930a3990" providerId="AD" clId="Web-{8531EA83-C70F-655D-0BD8-CC7038A274FE}" dt="2025-02-19T12:32:34.269" v="126" actId="20577"/>
          <ac:spMkLst>
            <pc:docMk/>
            <pc:sldMk cId="2341653122" sldId="257"/>
            <ac:spMk id="2" creationId="{29C983A0-0ECD-587E-BE78-B28664047971}"/>
          </ac:spMkLst>
        </pc:spChg>
        <pc:spChg chg="mod">
          <ac:chgData name="David Tomić" userId="S::david.tomic@skole.hr::99b04d92-91c0-4611-8e1a-92dd930a3990" providerId="AD" clId="Web-{8531EA83-C70F-655D-0BD8-CC7038A274FE}" dt="2025-02-19T12:36:37.512" v="293" actId="20577"/>
          <ac:spMkLst>
            <pc:docMk/>
            <pc:sldMk cId="2341653122" sldId="257"/>
            <ac:spMk id="3" creationId="{4834D22D-C590-46AA-5255-48154F65E1F9}"/>
          </ac:spMkLst>
        </pc:spChg>
      </pc:sldChg>
      <pc:sldChg chg="modSp">
        <pc:chgData name="David Tomić" userId="S::david.tomic@skole.hr::99b04d92-91c0-4611-8e1a-92dd930a3990" providerId="AD" clId="Web-{8531EA83-C70F-655D-0BD8-CC7038A274FE}" dt="2025-02-19T12:40:58.989" v="347" actId="20577"/>
        <pc:sldMkLst>
          <pc:docMk/>
          <pc:sldMk cId="558791867" sldId="258"/>
        </pc:sldMkLst>
        <pc:spChg chg="mod">
          <ac:chgData name="David Tomić" userId="S::david.tomic@skole.hr::99b04d92-91c0-4611-8e1a-92dd930a3990" providerId="AD" clId="Web-{8531EA83-C70F-655D-0BD8-CC7038A274FE}" dt="2025-02-19T12:32:48.660" v="144" actId="20577"/>
          <ac:spMkLst>
            <pc:docMk/>
            <pc:sldMk cId="558791867" sldId="258"/>
            <ac:spMk id="2" creationId="{EA096CCB-7BFC-618A-E5AE-8E59341D5B1E}"/>
          </ac:spMkLst>
        </pc:spChg>
      </pc:sldChg>
      <pc:sldChg chg="modSp">
        <pc:chgData name="David Tomić" userId="S::david.tomic@skole.hr::99b04d92-91c0-4611-8e1a-92dd930a3990" providerId="AD" clId="Web-{8531EA83-C70F-655D-0BD8-CC7038A274FE}" dt="2025-02-19T12:36:39.340" v="294" actId="20577"/>
        <pc:sldMkLst>
          <pc:docMk/>
          <pc:sldMk cId="3443487195" sldId="259"/>
        </pc:sldMkLst>
        <pc:spChg chg="mod">
          <ac:chgData name="David Tomić" userId="S::david.tomic@skole.hr::99b04d92-91c0-4611-8e1a-92dd930a3990" providerId="AD" clId="Web-{8531EA83-C70F-655D-0BD8-CC7038A274FE}" dt="2025-02-19T12:32:40.832" v="134" actId="20577"/>
          <ac:spMkLst>
            <pc:docMk/>
            <pc:sldMk cId="3443487195" sldId="259"/>
            <ac:spMk id="2" creationId="{C1BCC79E-FF14-9F71-8818-095EF199E9EA}"/>
          </ac:spMkLst>
        </pc:spChg>
        <pc:spChg chg="mod">
          <ac:chgData name="David Tomić" userId="S::david.tomic@skole.hr::99b04d92-91c0-4611-8e1a-92dd930a3990" providerId="AD" clId="Web-{8531EA83-C70F-655D-0BD8-CC7038A274FE}" dt="2025-02-19T12:36:39.340" v="294" actId="20577"/>
          <ac:spMkLst>
            <pc:docMk/>
            <pc:sldMk cId="3443487195" sldId="259"/>
            <ac:spMk id="3" creationId="{AF065F20-152E-959D-C4C5-1E4DB2FB000B}"/>
          </ac:spMkLst>
        </pc:spChg>
      </pc:sldChg>
      <pc:sldChg chg="modSp">
        <pc:chgData name="David Tomić" userId="S::david.tomic@skole.hr::99b04d92-91c0-4611-8e1a-92dd930a3990" providerId="AD" clId="Web-{8531EA83-C70F-655D-0BD8-CC7038A274FE}" dt="2025-02-19T12:41:02.473" v="349" actId="20577"/>
        <pc:sldMkLst>
          <pc:docMk/>
          <pc:sldMk cId="3522856282" sldId="260"/>
        </pc:sldMkLst>
        <pc:spChg chg="mod">
          <ac:chgData name="David Tomić" userId="S::david.tomic@skole.hr::99b04d92-91c0-4611-8e1a-92dd930a3990" providerId="AD" clId="Web-{8531EA83-C70F-655D-0BD8-CC7038A274FE}" dt="2025-02-19T12:32:51.895" v="147" actId="20577"/>
          <ac:spMkLst>
            <pc:docMk/>
            <pc:sldMk cId="3522856282" sldId="260"/>
            <ac:spMk id="2" creationId="{C87A0B53-3031-7AF8-4946-1283B481F9EA}"/>
          </ac:spMkLst>
        </pc:spChg>
      </pc:sldChg>
      <pc:sldChg chg="modSp">
        <pc:chgData name="David Tomić" userId="S::david.tomic@skole.hr::99b04d92-91c0-4611-8e1a-92dd930a3990" providerId="AD" clId="Web-{8531EA83-C70F-655D-0BD8-CC7038A274FE}" dt="2025-02-19T12:36:44.340" v="295" actId="20577"/>
        <pc:sldMkLst>
          <pc:docMk/>
          <pc:sldMk cId="3093111066" sldId="261"/>
        </pc:sldMkLst>
        <pc:spChg chg="mod">
          <ac:chgData name="David Tomić" userId="S::david.tomic@skole.hr::99b04d92-91c0-4611-8e1a-92dd930a3990" providerId="AD" clId="Web-{8531EA83-C70F-655D-0BD8-CC7038A274FE}" dt="2025-02-19T12:32:45.598" v="140" actId="20577"/>
          <ac:spMkLst>
            <pc:docMk/>
            <pc:sldMk cId="3093111066" sldId="261"/>
            <ac:spMk id="2" creationId="{D7FD42D8-BD9C-FADE-B26C-FFBEEFD2CBC2}"/>
          </ac:spMkLst>
        </pc:spChg>
        <pc:spChg chg="mod">
          <ac:chgData name="David Tomić" userId="S::david.tomic@skole.hr::99b04d92-91c0-4611-8e1a-92dd930a3990" providerId="AD" clId="Web-{8531EA83-C70F-655D-0BD8-CC7038A274FE}" dt="2025-02-19T12:36:44.340" v="295" actId="20577"/>
          <ac:spMkLst>
            <pc:docMk/>
            <pc:sldMk cId="3093111066" sldId="261"/>
            <ac:spMk id="3" creationId="{28E9A49A-5B24-0E60-99D1-BEF17F20E015}"/>
          </ac:spMkLst>
        </pc:spChg>
      </pc:sldChg>
      <pc:sldChg chg="modSp new">
        <pc:chgData name="David Tomić" userId="S::david.tomic@skole.hr::99b04d92-91c0-4611-8e1a-92dd930a3990" providerId="AD" clId="Web-{8531EA83-C70F-655D-0BD8-CC7038A274FE}" dt="2025-02-19T12:41:05.114" v="351" actId="20577"/>
        <pc:sldMkLst>
          <pc:docMk/>
          <pc:sldMk cId="363031453" sldId="262"/>
        </pc:sldMkLst>
        <pc:spChg chg="mod">
          <ac:chgData name="David Tomić" userId="S::david.tomic@skole.hr::99b04d92-91c0-4611-8e1a-92dd930a3990" providerId="AD" clId="Web-{8531EA83-C70F-655D-0BD8-CC7038A274FE}" dt="2025-02-19T12:32:57.036" v="152" actId="20577"/>
          <ac:spMkLst>
            <pc:docMk/>
            <pc:sldMk cId="363031453" sldId="262"/>
            <ac:spMk id="2" creationId="{2B7D1963-BE76-4F10-6F0D-38AB495BD1E3}"/>
          </ac:spMkLst>
        </pc:spChg>
      </pc:sldChg>
      <pc:sldChg chg="modSp new">
        <pc:chgData name="David Tomić" userId="S::david.tomic@skole.hr::99b04d92-91c0-4611-8e1a-92dd930a3990" providerId="AD" clId="Web-{8531EA83-C70F-655D-0BD8-CC7038A274FE}" dt="2025-02-19T12:36:53.371" v="298" actId="20577"/>
        <pc:sldMkLst>
          <pc:docMk/>
          <pc:sldMk cId="1368162014" sldId="263"/>
        </pc:sldMkLst>
        <pc:spChg chg="mod">
          <ac:chgData name="David Tomić" userId="S::david.tomic@skole.hr::99b04d92-91c0-4611-8e1a-92dd930a3990" providerId="AD" clId="Web-{8531EA83-C70F-655D-0BD8-CC7038A274FE}" dt="2025-02-19T12:33:02.786" v="161" actId="20577"/>
          <ac:spMkLst>
            <pc:docMk/>
            <pc:sldMk cId="1368162014" sldId="263"/>
            <ac:spMk id="2" creationId="{29BCCDA9-4007-1421-CF86-A8C3F7F354C4}"/>
          </ac:spMkLst>
        </pc:spChg>
        <pc:spChg chg="mod">
          <ac:chgData name="David Tomić" userId="S::david.tomic@skole.hr::99b04d92-91c0-4611-8e1a-92dd930a3990" providerId="AD" clId="Web-{8531EA83-C70F-655D-0BD8-CC7038A274FE}" dt="2025-02-19T12:36:53.371" v="298" actId="20577"/>
          <ac:spMkLst>
            <pc:docMk/>
            <pc:sldMk cId="1368162014" sldId="263"/>
            <ac:spMk id="3" creationId="{70DA9926-A30B-4317-A4B0-5C5629E17F2E}"/>
          </ac:spMkLst>
        </pc:spChg>
      </pc:sldChg>
      <pc:sldChg chg="modSp new">
        <pc:chgData name="David Tomić" userId="S::david.tomic@skole.hr::99b04d92-91c0-4611-8e1a-92dd930a3990" providerId="AD" clId="Web-{8531EA83-C70F-655D-0BD8-CC7038A274FE}" dt="2025-02-19T12:41:08.161" v="353" actId="20577"/>
        <pc:sldMkLst>
          <pc:docMk/>
          <pc:sldMk cId="2649208970" sldId="264"/>
        </pc:sldMkLst>
        <pc:spChg chg="mod">
          <ac:chgData name="David Tomić" userId="S::david.tomic@skole.hr::99b04d92-91c0-4611-8e1a-92dd930a3990" providerId="AD" clId="Web-{8531EA83-C70F-655D-0BD8-CC7038A274FE}" dt="2025-02-19T12:33:05.505" v="167" actId="20577"/>
          <ac:spMkLst>
            <pc:docMk/>
            <pc:sldMk cId="2649208970" sldId="264"/>
            <ac:spMk id="2" creationId="{3A5C5A31-847B-C339-4A5A-B3BB563C45D4}"/>
          </ac:spMkLst>
        </pc:spChg>
      </pc:sldChg>
      <pc:sldChg chg="modSp new">
        <pc:chgData name="David Tomić" userId="S::david.tomic@skole.hr::99b04d92-91c0-4611-8e1a-92dd930a3990" providerId="AD" clId="Web-{8531EA83-C70F-655D-0BD8-CC7038A274FE}" dt="2025-02-19T12:39:54.502" v="328" actId="20577"/>
        <pc:sldMkLst>
          <pc:docMk/>
          <pc:sldMk cId="2884553040" sldId="265"/>
        </pc:sldMkLst>
        <pc:spChg chg="mod">
          <ac:chgData name="David Tomić" userId="S::david.tomic@skole.hr::99b04d92-91c0-4611-8e1a-92dd930a3990" providerId="AD" clId="Web-{8531EA83-C70F-655D-0BD8-CC7038A274FE}" dt="2025-02-19T12:39:54.502" v="328" actId="20577"/>
          <ac:spMkLst>
            <pc:docMk/>
            <pc:sldMk cId="2884553040" sldId="265"/>
            <ac:spMk id="2" creationId="{C582BC5E-FC92-3E81-39FB-217E75497AFE}"/>
          </ac:spMkLst>
        </pc:spChg>
        <pc:spChg chg="mod">
          <ac:chgData name="David Tomić" userId="S::david.tomic@skole.hr::99b04d92-91c0-4611-8e1a-92dd930a3990" providerId="AD" clId="Web-{8531EA83-C70F-655D-0BD8-CC7038A274FE}" dt="2025-02-19T12:38:35.297" v="305" actId="20577"/>
          <ac:spMkLst>
            <pc:docMk/>
            <pc:sldMk cId="2884553040" sldId="265"/>
            <ac:spMk id="3" creationId="{44B55CB4-F965-2353-1D55-2EADDB2D9266}"/>
          </ac:spMkLst>
        </pc:spChg>
      </pc:sldChg>
      <pc:sldChg chg="modSp new">
        <pc:chgData name="David Tomić" userId="S::david.tomic@skole.hr::99b04d92-91c0-4611-8e1a-92dd930a3990" providerId="AD" clId="Web-{8531EA83-C70F-655D-0BD8-CC7038A274FE}" dt="2025-02-19T12:41:13.849" v="355" actId="20577"/>
        <pc:sldMkLst>
          <pc:docMk/>
          <pc:sldMk cId="2749995885" sldId="266"/>
        </pc:sldMkLst>
        <pc:spChg chg="mod">
          <ac:chgData name="David Tomić" userId="S::david.tomic@skole.hr::99b04d92-91c0-4611-8e1a-92dd930a3990" providerId="AD" clId="Web-{8531EA83-C70F-655D-0BD8-CC7038A274FE}" dt="2025-02-19T12:33:17.476" v="179" actId="20577"/>
          <ac:spMkLst>
            <pc:docMk/>
            <pc:sldMk cId="2749995885" sldId="266"/>
            <ac:spMk id="2" creationId="{42E91A3D-47C5-C59A-AC82-95C98DA05461}"/>
          </ac:spMkLst>
        </pc:spChg>
      </pc:sldChg>
      <pc:sldChg chg="modSp new">
        <pc:chgData name="David Tomić" userId="S::david.tomic@skole.hr::99b04d92-91c0-4611-8e1a-92dd930a3990" providerId="AD" clId="Web-{8531EA83-C70F-655D-0BD8-CC7038A274FE}" dt="2025-02-19T12:38:38.312" v="306" actId="20577"/>
        <pc:sldMkLst>
          <pc:docMk/>
          <pc:sldMk cId="3095262709" sldId="267"/>
        </pc:sldMkLst>
        <pc:spChg chg="mod">
          <ac:chgData name="David Tomić" userId="S::david.tomic@skole.hr::99b04d92-91c0-4611-8e1a-92dd930a3990" providerId="AD" clId="Web-{8531EA83-C70F-655D-0BD8-CC7038A274FE}" dt="2025-02-19T12:35:02.259" v="235" actId="20577"/>
          <ac:spMkLst>
            <pc:docMk/>
            <pc:sldMk cId="3095262709" sldId="267"/>
            <ac:spMk id="2" creationId="{65C0759B-49B2-262E-C224-FFAABC905F97}"/>
          </ac:spMkLst>
        </pc:spChg>
        <pc:spChg chg="mod">
          <ac:chgData name="David Tomić" userId="S::david.tomic@skole.hr::99b04d92-91c0-4611-8e1a-92dd930a3990" providerId="AD" clId="Web-{8531EA83-C70F-655D-0BD8-CC7038A274FE}" dt="2025-02-19T12:38:38.312" v="306" actId="20577"/>
          <ac:spMkLst>
            <pc:docMk/>
            <pc:sldMk cId="3095262709" sldId="267"/>
            <ac:spMk id="3" creationId="{7644F649-8010-B80C-7A54-2E2ABF077A7E}"/>
          </ac:spMkLst>
        </pc:spChg>
      </pc:sldChg>
      <pc:sldChg chg="modSp new">
        <pc:chgData name="David Tomić" userId="S::david.tomic@skole.hr::99b04d92-91c0-4611-8e1a-92dd930a3990" providerId="AD" clId="Web-{8531EA83-C70F-655D-0BD8-CC7038A274FE}" dt="2025-02-19T12:41:16.271" v="357" actId="20577"/>
        <pc:sldMkLst>
          <pc:docMk/>
          <pc:sldMk cId="1223527267" sldId="268"/>
        </pc:sldMkLst>
        <pc:spChg chg="mod">
          <ac:chgData name="David Tomić" userId="S::david.tomic@skole.hr::99b04d92-91c0-4611-8e1a-92dd930a3990" providerId="AD" clId="Web-{8531EA83-C70F-655D-0BD8-CC7038A274FE}" dt="2025-02-19T12:35:05.321" v="237" actId="20577"/>
          <ac:spMkLst>
            <pc:docMk/>
            <pc:sldMk cId="1223527267" sldId="268"/>
            <ac:spMk id="2" creationId="{764EC46E-192C-9967-9B04-915EF30F0441}"/>
          </ac:spMkLst>
        </pc:spChg>
      </pc:sldChg>
      <pc:sldChg chg="modSp new">
        <pc:chgData name="David Tomić" userId="S::david.tomic@skole.hr::99b04d92-91c0-4611-8e1a-92dd930a3990" providerId="AD" clId="Web-{8531EA83-C70F-655D-0BD8-CC7038A274FE}" dt="2025-02-19T12:38:41.062" v="307" actId="20577"/>
        <pc:sldMkLst>
          <pc:docMk/>
          <pc:sldMk cId="3263343871" sldId="269"/>
        </pc:sldMkLst>
        <pc:spChg chg="mod">
          <ac:chgData name="David Tomić" userId="S::david.tomic@skole.hr::99b04d92-91c0-4611-8e1a-92dd930a3990" providerId="AD" clId="Web-{8531EA83-C70F-655D-0BD8-CC7038A274FE}" dt="2025-02-19T12:35:09.602" v="240" actId="20577"/>
          <ac:spMkLst>
            <pc:docMk/>
            <pc:sldMk cId="3263343871" sldId="269"/>
            <ac:spMk id="2" creationId="{C103B260-96E2-5DD2-5494-FF7F2D76E522}"/>
          </ac:spMkLst>
        </pc:spChg>
        <pc:spChg chg="mod">
          <ac:chgData name="David Tomić" userId="S::david.tomic@skole.hr::99b04d92-91c0-4611-8e1a-92dd930a3990" providerId="AD" clId="Web-{8531EA83-C70F-655D-0BD8-CC7038A274FE}" dt="2025-02-19T12:38:41.062" v="307" actId="20577"/>
          <ac:spMkLst>
            <pc:docMk/>
            <pc:sldMk cId="3263343871" sldId="269"/>
            <ac:spMk id="3" creationId="{268C8963-D694-F355-3D29-FB98533B924E}"/>
          </ac:spMkLst>
        </pc:spChg>
      </pc:sldChg>
      <pc:sldChg chg="modSp new">
        <pc:chgData name="David Tomić" userId="S::david.tomic@skole.hr::99b04d92-91c0-4611-8e1a-92dd930a3990" providerId="AD" clId="Web-{8531EA83-C70F-655D-0BD8-CC7038A274FE}" dt="2025-02-19T12:41:19.068" v="359" actId="20577"/>
        <pc:sldMkLst>
          <pc:docMk/>
          <pc:sldMk cId="3478033189" sldId="270"/>
        </pc:sldMkLst>
        <pc:spChg chg="mod">
          <ac:chgData name="David Tomić" userId="S::david.tomic@skole.hr::99b04d92-91c0-4611-8e1a-92dd930a3990" providerId="AD" clId="Web-{8531EA83-C70F-655D-0BD8-CC7038A274FE}" dt="2025-02-19T12:35:12.884" v="243" actId="20577"/>
          <ac:spMkLst>
            <pc:docMk/>
            <pc:sldMk cId="3478033189" sldId="270"/>
            <ac:spMk id="2" creationId="{18C4D196-9FEF-934B-CEAC-24F5CB135BAC}"/>
          </ac:spMkLst>
        </pc:spChg>
      </pc:sldChg>
      <pc:sldChg chg="modSp new">
        <pc:chgData name="David Tomić" userId="S::david.tomic@skole.hr::99b04d92-91c0-4611-8e1a-92dd930a3990" providerId="AD" clId="Web-{8531EA83-C70F-655D-0BD8-CC7038A274FE}" dt="2025-02-19T13:14:38.211" v="819" actId="20577"/>
        <pc:sldMkLst>
          <pc:docMk/>
          <pc:sldMk cId="2207032170" sldId="271"/>
        </pc:sldMkLst>
        <pc:spChg chg="mod">
          <ac:chgData name="David Tomić" userId="S::david.tomic@skole.hr::99b04d92-91c0-4611-8e1a-92dd930a3990" providerId="AD" clId="Web-{8531EA83-C70F-655D-0BD8-CC7038A274FE}" dt="2025-02-19T12:45:09.950" v="377" actId="20577"/>
          <ac:spMkLst>
            <pc:docMk/>
            <pc:sldMk cId="2207032170" sldId="271"/>
            <ac:spMk id="2" creationId="{AFD1DC3A-98C4-AD63-3E6B-AF9357218637}"/>
          </ac:spMkLst>
        </pc:spChg>
        <pc:spChg chg="mod">
          <ac:chgData name="David Tomić" userId="S::david.tomic@skole.hr::99b04d92-91c0-4611-8e1a-92dd930a3990" providerId="AD" clId="Web-{8531EA83-C70F-655D-0BD8-CC7038A274FE}" dt="2025-02-19T13:14:38.211" v="819" actId="20577"/>
          <ac:spMkLst>
            <pc:docMk/>
            <pc:sldMk cId="2207032170" sldId="271"/>
            <ac:spMk id="3" creationId="{1058BBBF-87C7-D2F1-82A6-B640667B104D}"/>
          </ac:spMkLst>
        </pc:spChg>
      </pc:sldChg>
      <pc:sldChg chg="addSp delSp modSp new">
        <pc:chgData name="David Tomić" userId="S::david.tomic@skole.hr::99b04d92-91c0-4611-8e1a-92dd930a3990" providerId="AD" clId="Web-{8531EA83-C70F-655D-0BD8-CC7038A274FE}" dt="2025-02-19T13:15:47.604" v="844" actId="20577"/>
        <pc:sldMkLst>
          <pc:docMk/>
          <pc:sldMk cId="1720014445" sldId="272"/>
        </pc:sldMkLst>
        <pc:spChg chg="mod">
          <ac:chgData name="David Tomić" userId="S::david.tomic@skole.hr::99b04d92-91c0-4611-8e1a-92dd930a3990" providerId="AD" clId="Web-{8531EA83-C70F-655D-0BD8-CC7038A274FE}" dt="2025-02-19T13:15:47.604" v="844" actId="20577"/>
          <ac:spMkLst>
            <pc:docMk/>
            <pc:sldMk cId="1720014445" sldId="272"/>
            <ac:spMk id="2" creationId="{FBB93B7E-9EE3-3296-49F4-D0F334B58624}"/>
          </ac:spMkLst>
        </pc:spChg>
        <pc:picChg chg="add mod">
          <ac:chgData name="David Tomić" userId="S::david.tomic@skole.hr::99b04d92-91c0-4611-8e1a-92dd930a3990" providerId="AD" clId="Web-{8531EA83-C70F-655D-0BD8-CC7038A274FE}" dt="2025-02-19T13:15:29.791" v="840" actId="1076"/>
          <ac:picMkLst>
            <pc:docMk/>
            <pc:sldMk cId="1720014445" sldId="272"/>
            <ac:picMk id="4" creationId="{5E98C9F2-BD51-E84F-73CD-E1D8BE8D0644}"/>
          </ac:picMkLst>
        </pc:picChg>
      </pc:sldChg>
      <pc:sldChg chg="modSp new">
        <pc:chgData name="David Tomić" userId="S::david.tomic@skole.hr::99b04d92-91c0-4611-8e1a-92dd930a3990" providerId="AD" clId="Web-{8531EA83-C70F-655D-0BD8-CC7038A274FE}" dt="2025-02-19T12:38:47.422" v="309" actId="20577"/>
        <pc:sldMkLst>
          <pc:docMk/>
          <pc:sldMk cId="2112625584" sldId="273"/>
        </pc:sldMkLst>
        <pc:spChg chg="mod">
          <ac:chgData name="David Tomić" userId="S::david.tomic@skole.hr::99b04d92-91c0-4611-8e1a-92dd930a3990" providerId="AD" clId="Web-{8531EA83-C70F-655D-0BD8-CC7038A274FE}" dt="2025-02-19T12:35:21.994" v="254" actId="20577"/>
          <ac:spMkLst>
            <pc:docMk/>
            <pc:sldMk cId="2112625584" sldId="273"/>
            <ac:spMk id="2" creationId="{8D1B1771-EC20-2623-FA0F-56F187C53026}"/>
          </ac:spMkLst>
        </pc:spChg>
        <pc:spChg chg="mod">
          <ac:chgData name="David Tomić" userId="S::david.tomic@skole.hr::99b04d92-91c0-4611-8e1a-92dd930a3990" providerId="AD" clId="Web-{8531EA83-C70F-655D-0BD8-CC7038A274FE}" dt="2025-02-19T12:38:47.422" v="309" actId="20577"/>
          <ac:spMkLst>
            <pc:docMk/>
            <pc:sldMk cId="2112625584" sldId="273"/>
            <ac:spMk id="3" creationId="{73199740-C67F-7D43-6906-12282718037F}"/>
          </ac:spMkLst>
        </pc:spChg>
      </pc:sldChg>
      <pc:sldChg chg="modSp new">
        <pc:chgData name="David Tomić" userId="S::david.tomic@skole.hr::99b04d92-91c0-4611-8e1a-92dd930a3990" providerId="AD" clId="Web-{8531EA83-C70F-655D-0BD8-CC7038A274FE}" dt="2025-02-19T12:41:23.271" v="363" actId="20577"/>
        <pc:sldMkLst>
          <pc:docMk/>
          <pc:sldMk cId="1358945305" sldId="274"/>
        </pc:sldMkLst>
        <pc:spChg chg="mod">
          <ac:chgData name="David Tomić" userId="S::david.tomic@skole.hr::99b04d92-91c0-4611-8e1a-92dd930a3990" providerId="AD" clId="Web-{8531EA83-C70F-655D-0BD8-CC7038A274FE}" dt="2025-02-19T12:35:50.807" v="265" actId="20577"/>
          <ac:spMkLst>
            <pc:docMk/>
            <pc:sldMk cId="1358945305" sldId="274"/>
            <ac:spMk id="2" creationId="{1748101F-0ADA-BBAC-D386-D66A9AC72432}"/>
          </ac:spMkLst>
        </pc:spChg>
      </pc:sldChg>
      <pc:sldChg chg="modSp new">
        <pc:chgData name="David Tomić" userId="S::david.tomic@skole.hr::99b04d92-91c0-4611-8e1a-92dd930a3990" providerId="AD" clId="Web-{8531EA83-C70F-655D-0BD8-CC7038A274FE}" dt="2025-02-19T12:38:56.094" v="311" actId="20577"/>
        <pc:sldMkLst>
          <pc:docMk/>
          <pc:sldMk cId="1477671907" sldId="275"/>
        </pc:sldMkLst>
        <pc:spChg chg="mod">
          <ac:chgData name="David Tomić" userId="S::david.tomic@skole.hr::99b04d92-91c0-4611-8e1a-92dd930a3990" providerId="AD" clId="Web-{8531EA83-C70F-655D-0BD8-CC7038A274FE}" dt="2025-02-19T12:35:26.650" v="258" actId="20577"/>
          <ac:spMkLst>
            <pc:docMk/>
            <pc:sldMk cId="1477671907" sldId="275"/>
            <ac:spMk id="2" creationId="{36E627D0-EE31-9A27-B7F0-761DE1B5E67E}"/>
          </ac:spMkLst>
        </pc:spChg>
      </pc:sldChg>
      <pc:sldChg chg="modSp new">
        <pc:chgData name="David Tomić" userId="S::david.tomic@skole.hr::99b04d92-91c0-4611-8e1a-92dd930a3990" providerId="AD" clId="Web-{8531EA83-C70F-655D-0BD8-CC7038A274FE}" dt="2025-02-19T12:41:27.365" v="365" actId="20577"/>
        <pc:sldMkLst>
          <pc:docMk/>
          <pc:sldMk cId="877084094" sldId="276"/>
        </pc:sldMkLst>
        <pc:spChg chg="mod">
          <ac:chgData name="David Tomić" userId="S::david.tomic@skole.hr::99b04d92-91c0-4611-8e1a-92dd930a3990" providerId="AD" clId="Web-{8531EA83-C70F-655D-0BD8-CC7038A274FE}" dt="2025-02-19T12:35:54.401" v="269" actId="20577"/>
          <ac:spMkLst>
            <pc:docMk/>
            <pc:sldMk cId="877084094" sldId="276"/>
            <ac:spMk id="2" creationId="{546CACC0-EE32-9373-2DEB-110EF7CF756C}"/>
          </ac:spMkLst>
        </pc:spChg>
      </pc:sldChg>
      <pc:sldChg chg="modSp new">
        <pc:chgData name="David Tomić" userId="S::david.tomic@skole.hr::99b04d92-91c0-4611-8e1a-92dd930a3990" providerId="AD" clId="Web-{8531EA83-C70F-655D-0BD8-CC7038A274FE}" dt="2025-02-19T13:19:06.017" v="853" actId="20577"/>
        <pc:sldMkLst>
          <pc:docMk/>
          <pc:sldMk cId="988165589" sldId="277"/>
        </pc:sldMkLst>
        <pc:spChg chg="mod">
          <ac:chgData name="David Tomić" userId="S::david.tomic@skole.hr::99b04d92-91c0-4611-8e1a-92dd930a3990" providerId="AD" clId="Web-{8531EA83-C70F-655D-0BD8-CC7038A274FE}" dt="2025-02-19T12:36:14.667" v="274" actId="20577"/>
          <ac:spMkLst>
            <pc:docMk/>
            <pc:sldMk cId="988165589" sldId="277"/>
            <ac:spMk id="2" creationId="{4F329B4E-EA21-64C4-F840-6765D3E53080}"/>
          </ac:spMkLst>
        </pc:spChg>
        <pc:spChg chg="mod">
          <ac:chgData name="David Tomić" userId="S::david.tomic@skole.hr::99b04d92-91c0-4611-8e1a-92dd930a3990" providerId="AD" clId="Web-{8531EA83-C70F-655D-0BD8-CC7038A274FE}" dt="2025-02-19T13:19:06.017" v="853" actId="20577"/>
          <ac:spMkLst>
            <pc:docMk/>
            <pc:sldMk cId="988165589" sldId="277"/>
            <ac:spMk id="3" creationId="{68D69225-11FF-2426-9C8E-12017365C335}"/>
          </ac:spMkLst>
        </pc:spChg>
      </pc:sldChg>
      <pc:sldChg chg="modSp new">
        <pc:chgData name="David Tomić" userId="S::david.tomic@skole.hr::99b04d92-91c0-4611-8e1a-92dd930a3990" providerId="AD" clId="Web-{8531EA83-C70F-655D-0BD8-CC7038A274FE}" dt="2025-02-19T12:41:36.334" v="373" actId="20577"/>
        <pc:sldMkLst>
          <pc:docMk/>
          <pc:sldMk cId="3184544830" sldId="278"/>
        </pc:sldMkLst>
        <pc:spChg chg="mod">
          <ac:chgData name="David Tomić" userId="S::david.tomic@skole.hr::99b04d92-91c0-4611-8e1a-92dd930a3990" providerId="AD" clId="Web-{8531EA83-C70F-655D-0BD8-CC7038A274FE}" dt="2025-02-19T12:41:36.334" v="373" actId="20577"/>
          <ac:spMkLst>
            <pc:docMk/>
            <pc:sldMk cId="3184544830" sldId="278"/>
            <ac:spMk id="2" creationId="{0A4AD19F-B52F-3739-E836-9FDFACB7990D}"/>
          </ac:spMkLst>
        </pc:spChg>
      </pc:sldChg>
    </pc:docChg>
  </pc:docChgLst>
  <pc:docChgLst>
    <pc:chgData name="Melinda Šunjić" userId="S::melinda.sunjic@skole.hr::b13a690b-c69e-4ebf-88e5-ed6179257a8c" providerId="AD" clId="Web-{F10A9BE6-329E-C976-E21E-EAA8EAB0BACA}"/>
    <pc:docChg chg="modSld">
      <pc:chgData name="Melinda Šunjić" userId="S::melinda.sunjic@skole.hr::b13a690b-c69e-4ebf-88e5-ed6179257a8c" providerId="AD" clId="Web-{F10A9BE6-329E-C976-E21E-EAA8EAB0BACA}" dt="2025-03-05T13:08:02.903" v="146"/>
      <pc:docMkLst>
        <pc:docMk/>
      </pc:docMkLst>
      <pc:sldChg chg="modSp">
        <pc:chgData name="Melinda Šunjić" userId="S::melinda.sunjic@skole.hr::b13a690b-c69e-4ebf-88e5-ed6179257a8c" providerId="AD" clId="Web-{F10A9BE6-329E-C976-E21E-EAA8EAB0BACA}" dt="2025-03-05T13:06:00.742" v="142" actId="20577"/>
        <pc:sldMkLst>
          <pc:docMk/>
          <pc:sldMk cId="2884553040" sldId="265"/>
        </pc:sldMkLst>
        <pc:spChg chg="mod">
          <ac:chgData name="Melinda Šunjić" userId="S::melinda.sunjic@skole.hr::b13a690b-c69e-4ebf-88e5-ed6179257a8c" providerId="AD" clId="Web-{F10A9BE6-329E-C976-E21E-EAA8EAB0BACA}" dt="2025-03-05T13:06:00.742" v="142" actId="20577"/>
          <ac:spMkLst>
            <pc:docMk/>
            <pc:sldMk cId="2884553040" sldId="265"/>
            <ac:spMk id="3" creationId="{44B55CB4-F965-2353-1D55-2EADDB2D9266}"/>
          </ac:spMkLst>
        </pc:spChg>
      </pc:sldChg>
      <pc:sldChg chg="addSp delSp modSp mod setBg">
        <pc:chgData name="Melinda Šunjić" userId="S::melinda.sunjic@skole.hr::b13a690b-c69e-4ebf-88e5-ed6179257a8c" providerId="AD" clId="Web-{F10A9BE6-329E-C976-E21E-EAA8EAB0BACA}" dt="2025-03-05T13:08:02.903" v="146"/>
        <pc:sldMkLst>
          <pc:docMk/>
          <pc:sldMk cId="2749995885" sldId="266"/>
        </pc:sldMkLst>
        <pc:spChg chg="mod">
          <ac:chgData name="Melinda Šunjić" userId="S::melinda.sunjic@skole.hr::b13a690b-c69e-4ebf-88e5-ed6179257a8c" providerId="AD" clId="Web-{F10A9BE6-329E-C976-E21E-EAA8EAB0BACA}" dt="2025-03-05T13:08:02.903" v="146"/>
          <ac:spMkLst>
            <pc:docMk/>
            <pc:sldMk cId="2749995885" sldId="266"/>
            <ac:spMk id="2" creationId="{42E91A3D-47C5-C59A-AC82-95C98DA05461}"/>
          </ac:spMkLst>
        </pc:spChg>
        <pc:picChg chg="add mod ord">
          <ac:chgData name="Melinda Šunjić" userId="S::melinda.sunjic@skole.hr::b13a690b-c69e-4ebf-88e5-ed6179257a8c" providerId="AD" clId="Web-{F10A9BE6-329E-C976-E21E-EAA8EAB0BACA}" dt="2025-03-05T13:08:02.903" v="146"/>
          <ac:picMkLst>
            <pc:docMk/>
            <pc:sldMk cId="2749995885" sldId="266"/>
            <ac:picMk id="4" creationId="{8D79FEA6-2E77-2238-9497-B35BBA2CEAE9}"/>
          </ac:picMkLst>
        </pc:picChg>
      </pc:sldChg>
    </pc:docChg>
  </pc:docChgLst>
  <pc:docChgLst>
    <pc:chgData name="Tino Šarić" userId="d9c48d6c-4a49-40e9-8e84-1205a258ff9b" providerId="ADAL" clId="{2A0CE8C0-35E7-4084-9088-98FECA07C403}"/>
    <pc:docChg chg="addSld delSld modSld sldOrd">
      <pc:chgData name="Tino Šarić" userId="d9c48d6c-4a49-40e9-8e84-1205a258ff9b" providerId="ADAL" clId="{2A0CE8C0-35E7-4084-9088-98FECA07C403}" dt="2025-03-30T11:08:12.873" v="3" actId="2696"/>
      <pc:docMkLst>
        <pc:docMk/>
      </pc:docMkLst>
      <pc:sldChg chg="ord">
        <pc:chgData name="Tino Šarić" userId="d9c48d6c-4a49-40e9-8e84-1205a258ff9b" providerId="ADAL" clId="{2A0CE8C0-35E7-4084-9088-98FECA07C403}" dt="2025-03-30T11:01:35.249" v="1"/>
        <pc:sldMkLst>
          <pc:docMk/>
          <pc:sldMk cId="558791867" sldId="258"/>
        </pc:sldMkLst>
      </pc:sldChg>
      <pc:sldChg chg="new del">
        <pc:chgData name="Tino Šarić" userId="d9c48d6c-4a49-40e9-8e84-1205a258ff9b" providerId="ADAL" clId="{2A0CE8C0-35E7-4084-9088-98FECA07C403}" dt="2025-03-30T11:08:12.873" v="3" actId="2696"/>
        <pc:sldMkLst>
          <pc:docMk/>
          <pc:sldMk cId="2513646703" sldId="279"/>
        </pc:sldMkLst>
      </pc:sldChg>
    </pc:docChg>
  </pc:docChgLst>
  <pc:docChgLst>
    <pc:chgData clId="Web-{F8988B5B-4283-AFF0-2C8E-EC33744268A7}"/>
    <pc:docChg chg="modSld">
      <pc:chgData name="" userId="" providerId="" clId="Web-{F8988B5B-4283-AFF0-2C8E-EC33744268A7}" dt="2025-02-19T12:23:28.593" v="0" actId="20577"/>
      <pc:docMkLst>
        <pc:docMk/>
      </pc:docMkLst>
      <pc:sldChg chg="modSp">
        <pc:chgData name="" userId="" providerId="" clId="Web-{F8988B5B-4283-AFF0-2C8E-EC33744268A7}" dt="2025-02-19T12:23:28.593" v="0" actId="20577"/>
        <pc:sldMkLst>
          <pc:docMk/>
          <pc:sldMk cId="109857222" sldId="256"/>
        </pc:sldMkLst>
        <pc:spChg chg="mod">
          <ac:chgData name="" userId="" providerId="" clId="Web-{F8988B5B-4283-AFF0-2C8E-EC33744268A7}" dt="2025-02-19T12:23:28.593" v="0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Paula Miočić" userId="S::paula.miocic1@skole.hr::68de3e1b-87fe-405b-8dad-bf7c71c92a89" providerId="AD" clId="Web-{E0E5EC89-AA20-18CF-48D0-4D016A00DD5E}"/>
    <pc:docChg chg="modSld">
      <pc:chgData name="Paula Miočić" userId="S::paula.miocic1@skole.hr::68de3e1b-87fe-405b-8dad-bf7c71c92a89" providerId="AD" clId="Web-{E0E5EC89-AA20-18CF-48D0-4D016A00DD5E}" dt="2025-03-05T13:13:48.714" v="356" actId="20577"/>
      <pc:docMkLst>
        <pc:docMk/>
      </pc:docMkLst>
      <pc:sldChg chg="addSp delSp modSp addAnim delAnim modAnim">
        <pc:chgData name="Paula Miočić" userId="S::paula.miocic1@skole.hr::68de3e1b-87fe-405b-8dad-bf7c71c92a89" providerId="AD" clId="Web-{E0E5EC89-AA20-18CF-48D0-4D016A00DD5E}" dt="2025-03-05T12:50:50.401" v="239" actId="20577"/>
        <pc:sldMkLst>
          <pc:docMk/>
          <pc:sldMk cId="2341653122" sldId="257"/>
        </pc:sldMkLst>
        <pc:spChg chg="add del mod">
          <ac:chgData name="Paula Miočić" userId="S::paula.miocic1@skole.hr::68de3e1b-87fe-405b-8dad-bf7c71c92a89" providerId="AD" clId="Web-{E0E5EC89-AA20-18CF-48D0-4D016A00DD5E}" dt="2025-03-05T12:50:50.401" v="239" actId="20577"/>
          <ac:spMkLst>
            <pc:docMk/>
            <pc:sldMk cId="2341653122" sldId="257"/>
            <ac:spMk id="3" creationId="{4834D22D-C590-46AA-5255-48154F65E1F9}"/>
          </ac:spMkLst>
        </pc:spChg>
      </pc:sldChg>
      <pc:sldChg chg="modSp delAnim">
        <pc:chgData name="Paula Miočić" userId="S::paula.miocic1@skole.hr::68de3e1b-87fe-405b-8dad-bf7c71c92a89" providerId="AD" clId="Web-{E0E5EC89-AA20-18CF-48D0-4D016A00DD5E}" dt="2025-03-05T13:11:45.898" v="344" actId="20577"/>
        <pc:sldMkLst>
          <pc:docMk/>
          <pc:sldMk cId="3443487195" sldId="259"/>
        </pc:sldMkLst>
        <pc:spChg chg="mod">
          <ac:chgData name="Paula Miočić" userId="S::paula.miocic1@skole.hr::68de3e1b-87fe-405b-8dad-bf7c71c92a89" providerId="AD" clId="Web-{E0E5EC89-AA20-18CF-48D0-4D016A00DD5E}" dt="2025-03-05T13:11:45.898" v="344" actId="20577"/>
          <ac:spMkLst>
            <pc:docMk/>
            <pc:sldMk cId="3443487195" sldId="259"/>
            <ac:spMk id="3" creationId="{AF065F20-152E-959D-C4C5-1E4DB2FB000B}"/>
          </ac:spMkLst>
        </pc:spChg>
      </pc:sldChg>
      <pc:sldChg chg="addSp delSp modSp">
        <pc:chgData name="Paula Miočić" userId="S::paula.miocic1@skole.hr::68de3e1b-87fe-405b-8dad-bf7c71c92a89" providerId="AD" clId="Web-{E0E5EC89-AA20-18CF-48D0-4D016A00DD5E}" dt="2025-03-05T12:40:26.332" v="156" actId="20577"/>
        <pc:sldMkLst>
          <pc:docMk/>
          <pc:sldMk cId="3093111066" sldId="261"/>
        </pc:sldMkLst>
        <pc:spChg chg="mod">
          <ac:chgData name="Paula Miočić" userId="S::paula.miocic1@skole.hr::68de3e1b-87fe-405b-8dad-bf7c71c92a89" providerId="AD" clId="Web-{E0E5EC89-AA20-18CF-48D0-4D016A00DD5E}" dt="2025-03-05T12:35:52.182" v="51" actId="20577"/>
          <ac:spMkLst>
            <pc:docMk/>
            <pc:sldMk cId="3093111066" sldId="261"/>
            <ac:spMk id="2" creationId="{D7FD42D8-BD9C-FADE-B26C-FFBEEFD2CBC2}"/>
          </ac:spMkLst>
        </pc:spChg>
        <pc:spChg chg="mod">
          <ac:chgData name="Paula Miočić" userId="S::paula.miocic1@skole.hr::68de3e1b-87fe-405b-8dad-bf7c71c92a89" providerId="AD" clId="Web-{E0E5EC89-AA20-18CF-48D0-4D016A00DD5E}" dt="2025-03-05T12:40:26.332" v="156" actId="20577"/>
          <ac:spMkLst>
            <pc:docMk/>
            <pc:sldMk cId="3093111066" sldId="261"/>
            <ac:spMk id="3" creationId="{28E9A49A-5B24-0E60-99D1-BEF17F20E015}"/>
          </ac:spMkLst>
        </pc:spChg>
      </pc:sldChg>
      <pc:sldChg chg="addSp delSp modSp mod setBg">
        <pc:chgData name="Paula Miočić" userId="S::paula.miocic1@skole.hr::68de3e1b-87fe-405b-8dad-bf7c71c92a89" providerId="AD" clId="Web-{E0E5EC89-AA20-18CF-48D0-4D016A00DD5E}" dt="2025-03-05T12:34:58.587" v="38"/>
        <pc:sldMkLst>
          <pc:docMk/>
          <pc:sldMk cId="363031453" sldId="262"/>
        </pc:sldMkLst>
        <pc:spChg chg="mod ord">
          <ac:chgData name="Paula Miočić" userId="S::paula.miocic1@skole.hr::68de3e1b-87fe-405b-8dad-bf7c71c92a89" providerId="AD" clId="Web-{E0E5EC89-AA20-18CF-48D0-4D016A00DD5E}" dt="2025-03-05T12:34:58.587" v="38"/>
          <ac:spMkLst>
            <pc:docMk/>
            <pc:sldMk cId="363031453" sldId="262"/>
            <ac:spMk id="2" creationId="{2B7D1963-BE76-4F10-6F0D-38AB495BD1E3}"/>
          </ac:spMkLst>
        </pc:spChg>
        <pc:spChg chg="add">
          <ac:chgData name="Paula Miočić" userId="S::paula.miocic1@skole.hr::68de3e1b-87fe-405b-8dad-bf7c71c92a89" providerId="AD" clId="Web-{E0E5EC89-AA20-18CF-48D0-4D016A00DD5E}" dt="2025-03-05T12:34:58.587" v="38"/>
          <ac:spMkLst>
            <pc:docMk/>
            <pc:sldMk cId="363031453" sldId="262"/>
            <ac:spMk id="19" creationId="{F9DFC70C-0B30-4D8A-ACCE-E112906E637F}"/>
          </ac:spMkLst>
        </pc:spChg>
        <pc:spChg chg="add">
          <ac:chgData name="Paula Miočić" userId="S::paula.miocic1@skole.hr::68de3e1b-87fe-405b-8dad-bf7c71c92a89" providerId="AD" clId="Web-{E0E5EC89-AA20-18CF-48D0-4D016A00DD5E}" dt="2025-03-05T12:34:58.587" v="38"/>
          <ac:spMkLst>
            <pc:docMk/>
            <pc:sldMk cId="363031453" sldId="262"/>
            <ac:spMk id="21" creationId="{C5078CE6-CE6B-4EB4-BE80-35B2D5EAB72B}"/>
          </ac:spMkLst>
        </pc:spChg>
        <pc:grpChg chg="add">
          <ac:chgData name="Paula Miočić" userId="S::paula.miocic1@skole.hr::68de3e1b-87fe-405b-8dad-bf7c71c92a89" providerId="AD" clId="Web-{E0E5EC89-AA20-18CF-48D0-4D016A00DD5E}" dt="2025-03-05T12:34:58.587" v="38"/>
          <ac:grpSpMkLst>
            <pc:docMk/>
            <pc:sldMk cId="363031453" sldId="262"/>
            <ac:grpSpMk id="9" creationId="{7CD2F605-77BD-4D9C-BC95-97EB75D69D88}"/>
          </ac:grpSpMkLst>
        </pc:grpChg>
        <pc:grpChg chg="add">
          <ac:chgData name="Paula Miočić" userId="S::paula.miocic1@skole.hr::68de3e1b-87fe-405b-8dad-bf7c71c92a89" providerId="AD" clId="Web-{E0E5EC89-AA20-18CF-48D0-4D016A00DD5E}" dt="2025-03-05T12:34:58.587" v="38"/>
          <ac:grpSpMkLst>
            <pc:docMk/>
            <pc:sldMk cId="363031453" sldId="262"/>
            <ac:grpSpMk id="18" creationId="{1FE3F97D-27C5-498C-A189-D1D4ADE014C2}"/>
          </ac:grpSpMkLst>
        </pc:grpChg>
        <pc:picChg chg="add mod ord">
          <ac:chgData name="Paula Miočić" userId="S::paula.miocic1@skole.hr::68de3e1b-87fe-405b-8dad-bf7c71c92a89" providerId="AD" clId="Web-{E0E5EC89-AA20-18CF-48D0-4D016A00DD5E}" dt="2025-03-05T12:34:58.587" v="38"/>
          <ac:picMkLst>
            <pc:docMk/>
            <pc:sldMk cId="363031453" sldId="262"/>
            <ac:picMk id="5" creationId="{52CE72D7-E825-5991-04E6-6740C0278F29}"/>
          </ac:picMkLst>
        </pc:picChg>
        <pc:picChg chg="add mod">
          <ac:chgData name="Paula Miočić" userId="S::paula.miocic1@skole.hr::68de3e1b-87fe-405b-8dad-bf7c71c92a89" providerId="AD" clId="Web-{E0E5EC89-AA20-18CF-48D0-4D016A00DD5E}" dt="2025-03-05T12:34:58.587" v="38"/>
          <ac:picMkLst>
            <pc:docMk/>
            <pc:sldMk cId="363031453" sldId="262"/>
            <ac:picMk id="6" creationId="{CDA03368-A9F4-2E26-B2F8-ABE73D333A5D}"/>
          </ac:picMkLst>
        </pc:picChg>
      </pc:sldChg>
      <pc:sldChg chg="delSp modSp">
        <pc:chgData name="Paula Miočić" userId="S::paula.miocic1@skole.hr::68de3e1b-87fe-405b-8dad-bf7c71c92a89" providerId="AD" clId="Web-{E0E5EC89-AA20-18CF-48D0-4D016A00DD5E}" dt="2025-03-05T12:51:30.996" v="250" actId="1076"/>
        <pc:sldMkLst>
          <pc:docMk/>
          <pc:sldMk cId="2649208970" sldId="264"/>
        </pc:sldMkLst>
        <pc:spChg chg="mod">
          <ac:chgData name="Paula Miočić" userId="S::paula.miocic1@skole.hr::68de3e1b-87fe-405b-8dad-bf7c71c92a89" providerId="AD" clId="Web-{E0E5EC89-AA20-18CF-48D0-4D016A00DD5E}" dt="2025-03-05T12:51:30.996" v="250" actId="1076"/>
          <ac:spMkLst>
            <pc:docMk/>
            <pc:sldMk cId="2649208970" sldId="264"/>
            <ac:spMk id="2" creationId="{3A5C5A31-847B-C339-4A5A-B3BB563C45D4}"/>
          </ac:spMkLst>
        </pc:spChg>
      </pc:sldChg>
      <pc:sldChg chg="addSp delSp modSp">
        <pc:chgData name="Paula Miočić" userId="S::paula.miocic1@skole.hr::68de3e1b-87fe-405b-8dad-bf7c71c92a89" providerId="AD" clId="Web-{E0E5EC89-AA20-18CF-48D0-4D016A00DD5E}" dt="2025-03-05T13:08:30.188" v="340" actId="20577"/>
        <pc:sldMkLst>
          <pc:docMk/>
          <pc:sldMk cId="2749995885" sldId="266"/>
        </pc:sldMkLst>
        <pc:spChg chg="mod">
          <ac:chgData name="Paula Miočić" userId="S::paula.miocic1@skole.hr::68de3e1b-87fe-405b-8dad-bf7c71c92a89" providerId="AD" clId="Web-{E0E5EC89-AA20-18CF-48D0-4D016A00DD5E}" dt="2025-03-05T13:08:30.188" v="340" actId="20577"/>
          <ac:spMkLst>
            <pc:docMk/>
            <pc:sldMk cId="2749995885" sldId="266"/>
            <ac:spMk id="2" creationId="{42E91A3D-47C5-C59A-AC82-95C98DA05461}"/>
          </ac:spMkLst>
        </pc:spChg>
        <pc:grpChg chg="add">
          <ac:chgData name="Paula Miočić" userId="S::paula.miocic1@skole.hr::68de3e1b-87fe-405b-8dad-bf7c71c92a89" providerId="AD" clId="Web-{E0E5EC89-AA20-18CF-48D0-4D016A00DD5E}" dt="2025-03-05T13:08:24.094" v="338"/>
          <ac:grpSpMkLst>
            <pc:docMk/>
            <pc:sldMk cId="2749995885" sldId="266"/>
            <ac:grpSpMk id="22" creationId="{7CD2F605-77BD-4D9C-BC95-97EB75D69D88}"/>
          </ac:grpSpMkLst>
        </pc:grpChg>
        <pc:picChg chg="mod ord">
          <ac:chgData name="Paula Miočić" userId="S::paula.miocic1@skole.hr::68de3e1b-87fe-405b-8dad-bf7c71c92a89" providerId="AD" clId="Web-{E0E5EC89-AA20-18CF-48D0-4D016A00DD5E}" dt="2025-03-05T13:08:24.094" v="338"/>
          <ac:picMkLst>
            <pc:docMk/>
            <pc:sldMk cId="2749995885" sldId="266"/>
            <ac:picMk id="4" creationId="{8D79FEA6-2E77-2238-9497-B35BBA2CEAE9}"/>
          </ac:picMkLst>
        </pc:picChg>
        <pc:picChg chg="add mod">
          <ac:chgData name="Paula Miočić" userId="S::paula.miocic1@skole.hr::68de3e1b-87fe-405b-8dad-bf7c71c92a89" providerId="AD" clId="Web-{E0E5EC89-AA20-18CF-48D0-4D016A00DD5E}" dt="2025-03-05T13:08:24.094" v="338"/>
          <ac:picMkLst>
            <pc:docMk/>
            <pc:sldMk cId="2749995885" sldId="266"/>
            <ac:picMk id="7" creationId="{2FB6A8CC-7A30-A928-AA25-038DB93B4607}"/>
          </ac:picMkLst>
        </pc:picChg>
      </pc:sldChg>
      <pc:sldChg chg="modSp">
        <pc:chgData name="Paula Miočić" userId="S::paula.miocic1@skole.hr::68de3e1b-87fe-405b-8dad-bf7c71c92a89" providerId="AD" clId="Web-{E0E5EC89-AA20-18CF-48D0-4D016A00DD5E}" dt="2025-03-05T12:45:41.406" v="200" actId="14100"/>
        <pc:sldMkLst>
          <pc:docMk/>
          <pc:sldMk cId="3095262709" sldId="267"/>
        </pc:sldMkLst>
        <pc:spChg chg="mod">
          <ac:chgData name="Paula Miočić" userId="S::paula.miocic1@skole.hr::68de3e1b-87fe-405b-8dad-bf7c71c92a89" providerId="AD" clId="Web-{E0E5EC89-AA20-18CF-48D0-4D016A00DD5E}" dt="2025-03-05T12:45:41.406" v="200" actId="14100"/>
          <ac:spMkLst>
            <pc:docMk/>
            <pc:sldMk cId="3095262709" sldId="267"/>
            <ac:spMk id="3" creationId="{7644F649-8010-B80C-7A54-2E2ABF077A7E}"/>
          </ac:spMkLst>
        </pc:spChg>
      </pc:sldChg>
      <pc:sldChg chg="addSp delSp modSp mod setBg">
        <pc:chgData name="Paula Miočić" userId="S::paula.miocic1@skole.hr::68de3e1b-87fe-405b-8dad-bf7c71c92a89" providerId="AD" clId="Web-{E0E5EC89-AA20-18CF-48D0-4D016A00DD5E}" dt="2025-03-05T12:46:52.002" v="214" actId="20577"/>
        <pc:sldMkLst>
          <pc:docMk/>
          <pc:sldMk cId="1223527267" sldId="268"/>
        </pc:sldMkLst>
        <pc:spChg chg="mod">
          <ac:chgData name="Paula Miočić" userId="S::paula.miocic1@skole.hr::68de3e1b-87fe-405b-8dad-bf7c71c92a89" providerId="AD" clId="Web-{E0E5EC89-AA20-18CF-48D0-4D016A00DD5E}" dt="2025-03-05T12:46:52.002" v="214" actId="20577"/>
          <ac:spMkLst>
            <pc:docMk/>
            <pc:sldMk cId="1223527267" sldId="268"/>
            <ac:spMk id="2" creationId="{764EC46E-192C-9967-9B04-915EF30F0441}"/>
          </ac:spMkLst>
        </pc:spChg>
        <pc:spChg chg="add">
          <ac:chgData name="Paula Miočić" userId="S::paula.miocic1@skole.hr::68de3e1b-87fe-405b-8dad-bf7c71c92a89" providerId="AD" clId="Web-{E0E5EC89-AA20-18CF-48D0-4D016A00DD5E}" dt="2025-03-05T12:46:21.110" v="209"/>
          <ac:spMkLst>
            <pc:docMk/>
            <pc:sldMk cId="1223527267" sldId="268"/>
            <ac:spMk id="12" creationId="{505E8236-5F10-4063-8489-EF5ABDD48413}"/>
          </ac:spMkLst>
        </pc:spChg>
        <pc:picChg chg="add mod">
          <ac:chgData name="Paula Miočić" userId="S::paula.miocic1@skole.hr::68de3e1b-87fe-405b-8dad-bf7c71c92a89" providerId="AD" clId="Web-{E0E5EC89-AA20-18CF-48D0-4D016A00DD5E}" dt="2025-03-05T12:46:21.110" v="209"/>
          <ac:picMkLst>
            <pc:docMk/>
            <pc:sldMk cId="1223527267" sldId="268"/>
            <ac:picMk id="3" creationId="{85A00D73-6A5D-4D54-C1E8-E20F931176E9}"/>
          </ac:picMkLst>
        </pc:picChg>
        <pc:picChg chg="mod ord">
          <ac:chgData name="Paula Miočić" userId="S::paula.miocic1@skole.hr::68de3e1b-87fe-405b-8dad-bf7c71c92a89" providerId="AD" clId="Web-{E0E5EC89-AA20-18CF-48D0-4D016A00DD5E}" dt="2025-03-05T12:46:21.110" v="209"/>
          <ac:picMkLst>
            <pc:docMk/>
            <pc:sldMk cId="1223527267" sldId="268"/>
            <ac:picMk id="5" creationId="{AD1239B2-42B7-49CB-7E51-6E8B6C1C1BF7}"/>
          </ac:picMkLst>
        </pc:picChg>
      </pc:sldChg>
      <pc:sldChg chg="modSp modTransition">
        <pc:chgData name="Paula Miočić" userId="S::paula.miocic1@skole.hr::68de3e1b-87fe-405b-8dad-bf7c71c92a89" providerId="AD" clId="Web-{E0E5EC89-AA20-18CF-48D0-4D016A00DD5E}" dt="2025-03-05T13:04:36.086" v="326"/>
        <pc:sldMkLst>
          <pc:docMk/>
          <pc:sldMk cId="3263343871" sldId="269"/>
        </pc:sldMkLst>
        <pc:spChg chg="mod">
          <ac:chgData name="Paula Miočić" userId="S::paula.miocic1@skole.hr::68de3e1b-87fe-405b-8dad-bf7c71c92a89" providerId="AD" clId="Web-{E0E5EC89-AA20-18CF-48D0-4D016A00DD5E}" dt="2025-03-05T12:51:59.747" v="253" actId="20577"/>
          <ac:spMkLst>
            <pc:docMk/>
            <pc:sldMk cId="3263343871" sldId="269"/>
            <ac:spMk id="2" creationId="{C103B260-96E2-5DD2-5494-FF7F2D76E522}"/>
          </ac:spMkLst>
        </pc:spChg>
        <pc:spChg chg="mod">
          <ac:chgData name="Paula Miočić" userId="S::paula.miocic1@skole.hr::68de3e1b-87fe-405b-8dad-bf7c71c92a89" providerId="AD" clId="Web-{E0E5EC89-AA20-18CF-48D0-4D016A00DD5E}" dt="2025-03-05T13:04:30.164" v="325" actId="20577"/>
          <ac:spMkLst>
            <pc:docMk/>
            <pc:sldMk cId="3263343871" sldId="269"/>
            <ac:spMk id="3" creationId="{268C8963-D694-F355-3D29-FB98533B924E}"/>
          </ac:spMkLst>
        </pc:spChg>
      </pc:sldChg>
      <pc:sldChg chg="addSp delSp modSp mod setBg">
        <pc:chgData name="Paula Miočić" userId="S::paula.miocic1@skole.hr::68de3e1b-87fe-405b-8dad-bf7c71c92a89" providerId="AD" clId="Web-{E0E5EC89-AA20-18CF-48D0-4D016A00DD5E}" dt="2025-03-05T13:00:36.468" v="271" actId="1076"/>
        <pc:sldMkLst>
          <pc:docMk/>
          <pc:sldMk cId="3478033189" sldId="270"/>
        </pc:sldMkLst>
        <pc:spChg chg="mod ord">
          <ac:chgData name="Paula Miočić" userId="S::paula.miocic1@skole.hr::68de3e1b-87fe-405b-8dad-bf7c71c92a89" providerId="AD" clId="Web-{E0E5EC89-AA20-18CF-48D0-4D016A00DD5E}" dt="2025-03-05T13:00:36.468" v="271" actId="1076"/>
          <ac:spMkLst>
            <pc:docMk/>
            <pc:sldMk cId="3478033189" sldId="270"/>
            <ac:spMk id="2" creationId="{18C4D196-9FEF-934B-CEAC-24F5CB135BAC}"/>
          </ac:spMkLst>
        </pc:spChg>
        <pc:spChg chg="add">
          <ac:chgData name="Paula Miočić" userId="S::paula.miocic1@skole.hr::68de3e1b-87fe-405b-8dad-bf7c71c92a89" providerId="AD" clId="Web-{E0E5EC89-AA20-18CF-48D0-4D016A00DD5E}" dt="2025-03-05T12:52:51.640" v="258"/>
          <ac:spMkLst>
            <pc:docMk/>
            <pc:sldMk cId="3478033189" sldId="270"/>
            <ac:spMk id="18" creationId="{A8ACD999-13D5-4625-8971-08C2DE01862E}"/>
          </ac:spMkLst>
        </pc:spChg>
        <pc:spChg chg="add">
          <ac:chgData name="Paula Miočić" userId="S::paula.miocic1@skole.hr::68de3e1b-87fe-405b-8dad-bf7c71c92a89" providerId="AD" clId="Web-{E0E5EC89-AA20-18CF-48D0-4D016A00DD5E}" dt="2025-03-05T12:52:51.640" v="258"/>
          <ac:spMkLst>
            <pc:docMk/>
            <pc:sldMk cId="3478033189" sldId="270"/>
            <ac:spMk id="20" creationId="{B512E719-5663-49B6-B093-E662B417EB54}"/>
          </ac:spMkLst>
        </pc:spChg>
        <pc:grpChg chg="add">
          <ac:chgData name="Paula Miočić" userId="S::paula.miocic1@skole.hr::68de3e1b-87fe-405b-8dad-bf7c71c92a89" providerId="AD" clId="Web-{E0E5EC89-AA20-18CF-48D0-4D016A00DD5E}" dt="2025-03-05T12:52:51.640" v="258"/>
          <ac:grpSpMkLst>
            <pc:docMk/>
            <pc:sldMk cId="3478033189" sldId="270"/>
            <ac:grpSpMk id="10" creationId="{7CD2F605-77BD-4D9C-BC95-97EB75D69D88}"/>
          </ac:grpSpMkLst>
        </pc:grpChg>
        <pc:grpChg chg="add">
          <ac:chgData name="Paula Miočić" userId="S::paula.miocic1@skole.hr::68de3e1b-87fe-405b-8dad-bf7c71c92a89" providerId="AD" clId="Web-{E0E5EC89-AA20-18CF-48D0-4D016A00DD5E}" dt="2025-03-05T12:52:51.640" v="258"/>
          <ac:grpSpMkLst>
            <pc:docMk/>
            <pc:sldMk cId="3478033189" sldId="270"/>
            <ac:grpSpMk id="22" creationId="{5E7D0B7D-36AF-417F-8C99-B1452C7E29DA}"/>
          </ac:grpSpMkLst>
        </pc:grpChg>
        <pc:picChg chg="add mod ord">
          <ac:chgData name="Paula Miočić" userId="S::paula.miocic1@skole.hr::68de3e1b-87fe-405b-8dad-bf7c71c92a89" providerId="AD" clId="Web-{E0E5EC89-AA20-18CF-48D0-4D016A00DD5E}" dt="2025-03-05T12:52:51.640" v="258"/>
          <ac:picMkLst>
            <pc:docMk/>
            <pc:sldMk cId="3478033189" sldId="270"/>
            <ac:picMk id="4" creationId="{F12A1A37-7D45-0FE0-C9C6-E702253266A7}"/>
          </ac:picMkLst>
        </pc:picChg>
        <pc:picChg chg="add mod">
          <ac:chgData name="Paula Miočić" userId="S::paula.miocic1@skole.hr::68de3e1b-87fe-405b-8dad-bf7c71c92a89" providerId="AD" clId="Web-{E0E5EC89-AA20-18CF-48D0-4D016A00DD5E}" dt="2025-03-05T12:52:51.640" v="258"/>
          <ac:picMkLst>
            <pc:docMk/>
            <pc:sldMk cId="3478033189" sldId="270"/>
            <ac:picMk id="5" creationId="{C896DCFD-53E7-5A07-88BB-B0305A1B5085}"/>
          </ac:picMkLst>
        </pc:picChg>
      </pc:sldChg>
      <pc:sldChg chg="addSp delSp modSp mod setBg">
        <pc:chgData name="Paula Miočić" userId="S::paula.miocic1@skole.hr::68de3e1b-87fe-405b-8dad-bf7c71c92a89" providerId="AD" clId="Web-{E0E5EC89-AA20-18CF-48D0-4D016A00DD5E}" dt="2025-03-05T12:48:03.129" v="225"/>
        <pc:sldMkLst>
          <pc:docMk/>
          <pc:sldMk cId="1720014445" sldId="272"/>
        </pc:sldMkLst>
        <pc:spChg chg="mod ord">
          <ac:chgData name="Paula Miočić" userId="S::paula.miocic1@skole.hr::68de3e1b-87fe-405b-8dad-bf7c71c92a89" providerId="AD" clId="Web-{E0E5EC89-AA20-18CF-48D0-4D016A00DD5E}" dt="2025-03-05T12:47:42.535" v="222"/>
          <ac:spMkLst>
            <pc:docMk/>
            <pc:sldMk cId="1720014445" sldId="272"/>
            <ac:spMk id="2" creationId="{FBB93B7E-9EE3-3296-49F4-D0F334B58624}"/>
          </ac:spMkLst>
        </pc:spChg>
        <pc:spChg chg="add">
          <ac:chgData name="Paula Miočić" userId="S::paula.miocic1@skole.hr::68de3e1b-87fe-405b-8dad-bf7c71c92a89" providerId="AD" clId="Web-{E0E5EC89-AA20-18CF-48D0-4D016A00DD5E}" dt="2025-03-05T12:47:42.535" v="222"/>
          <ac:spMkLst>
            <pc:docMk/>
            <pc:sldMk cId="1720014445" sldId="272"/>
            <ac:spMk id="14" creationId="{1C40522E-719B-4EF2-8100-DF20F317B4E4}"/>
          </ac:spMkLst>
        </pc:spChg>
        <pc:grpChg chg="add">
          <ac:chgData name="Paula Miočić" userId="S::paula.miocic1@skole.hr::68de3e1b-87fe-405b-8dad-bf7c71c92a89" providerId="AD" clId="Web-{E0E5EC89-AA20-18CF-48D0-4D016A00DD5E}" dt="2025-03-05T12:47:42.535" v="222"/>
          <ac:grpSpMkLst>
            <pc:docMk/>
            <pc:sldMk cId="1720014445" sldId="272"/>
            <ac:grpSpMk id="16" creationId="{DF0D92E7-0A68-42A1-97BB-A5E058ACB267}"/>
          </ac:grpSpMkLst>
        </pc:grpChg>
        <pc:picChg chg="mod ord">
          <ac:chgData name="Paula Miočić" userId="S::paula.miocic1@skole.hr::68de3e1b-87fe-405b-8dad-bf7c71c92a89" providerId="AD" clId="Web-{E0E5EC89-AA20-18CF-48D0-4D016A00DD5E}" dt="2025-03-05T12:47:42.535" v="222"/>
          <ac:picMkLst>
            <pc:docMk/>
            <pc:sldMk cId="1720014445" sldId="272"/>
            <ac:picMk id="4" creationId="{5E98C9F2-BD51-E84F-73CD-E1D8BE8D0644}"/>
          </ac:picMkLst>
        </pc:picChg>
        <pc:picChg chg="add del mod ord">
          <ac:chgData name="Paula Miočić" userId="S::paula.miocic1@skole.hr::68de3e1b-87fe-405b-8dad-bf7c71c92a89" providerId="AD" clId="Web-{E0E5EC89-AA20-18CF-48D0-4D016A00DD5E}" dt="2025-03-05T12:47:55.457" v="224"/>
          <ac:picMkLst>
            <pc:docMk/>
            <pc:sldMk cId="1720014445" sldId="272"/>
            <ac:picMk id="7" creationId="{FEE8BCD8-BEE9-E095-EACF-C344D6365B1F}"/>
          </ac:picMkLst>
        </pc:picChg>
      </pc:sldChg>
      <pc:sldChg chg="modSp">
        <pc:chgData name="Paula Miočić" userId="S::paula.miocic1@skole.hr::68de3e1b-87fe-405b-8dad-bf7c71c92a89" providerId="AD" clId="Web-{E0E5EC89-AA20-18CF-48D0-4D016A00DD5E}" dt="2025-03-05T12:48:38.537" v="231" actId="20577"/>
        <pc:sldMkLst>
          <pc:docMk/>
          <pc:sldMk cId="2112625584" sldId="273"/>
        </pc:sldMkLst>
        <pc:spChg chg="mod">
          <ac:chgData name="Paula Miočić" userId="S::paula.miocic1@skole.hr::68de3e1b-87fe-405b-8dad-bf7c71c92a89" providerId="AD" clId="Web-{E0E5EC89-AA20-18CF-48D0-4D016A00DD5E}" dt="2025-03-05T12:48:38.537" v="231" actId="20577"/>
          <ac:spMkLst>
            <pc:docMk/>
            <pc:sldMk cId="2112625584" sldId="273"/>
            <ac:spMk id="3" creationId="{73199740-C67F-7D43-6906-12282718037F}"/>
          </ac:spMkLst>
        </pc:spChg>
      </pc:sldChg>
      <pc:sldChg chg="addSp delSp modSp mod setBg">
        <pc:chgData name="Paula Miočić" userId="S::paula.miocic1@skole.hr::68de3e1b-87fe-405b-8dad-bf7c71c92a89" providerId="AD" clId="Web-{E0E5EC89-AA20-18CF-48D0-4D016A00DD5E}" dt="2025-03-05T12:49:17.413" v="237"/>
        <pc:sldMkLst>
          <pc:docMk/>
          <pc:sldMk cId="1358945305" sldId="274"/>
        </pc:sldMkLst>
        <pc:spChg chg="mod">
          <ac:chgData name="Paula Miočić" userId="S::paula.miocic1@skole.hr::68de3e1b-87fe-405b-8dad-bf7c71c92a89" providerId="AD" clId="Web-{E0E5EC89-AA20-18CF-48D0-4D016A00DD5E}" dt="2025-03-05T12:49:17.413" v="237"/>
          <ac:spMkLst>
            <pc:docMk/>
            <pc:sldMk cId="1358945305" sldId="274"/>
            <ac:spMk id="2" creationId="{1748101F-0ADA-BBAC-D386-D66A9AC72432}"/>
          </ac:spMkLst>
        </pc:spChg>
        <pc:spChg chg="add">
          <ac:chgData name="Paula Miočić" userId="S::paula.miocic1@skole.hr::68de3e1b-87fe-405b-8dad-bf7c71c92a89" providerId="AD" clId="Web-{E0E5EC89-AA20-18CF-48D0-4D016A00DD5E}" dt="2025-03-05T12:49:17.413" v="237"/>
          <ac:spMkLst>
            <pc:docMk/>
            <pc:sldMk cId="1358945305" sldId="274"/>
            <ac:spMk id="21" creationId="{0095B9FE-CD3D-4FD5-91D3-D9BDC79BFF5B}"/>
          </ac:spMkLst>
        </pc:spChg>
        <pc:grpChg chg="add">
          <ac:chgData name="Paula Miočić" userId="S::paula.miocic1@skole.hr::68de3e1b-87fe-405b-8dad-bf7c71c92a89" providerId="AD" clId="Web-{E0E5EC89-AA20-18CF-48D0-4D016A00DD5E}" dt="2025-03-05T12:49:17.413" v="237"/>
          <ac:grpSpMkLst>
            <pc:docMk/>
            <pc:sldMk cId="1358945305" sldId="274"/>
            <ac:grpSpMk id="13" creationId="{56C5F458-F0B9-4584-B7A3-BA39F9E9FC93}"/>
          </ac:grpSpMkLst>
        </pc:grpChg>
        <pc:picChg chg="mod ord">
          <ac:chgData name="Paula Miočić" userId="S::paula.miocic1@skole.hr::68de3e1b-87fe-405b-8dad-bf7c71c92a89" providerId="AD" clId="Web-{E0E5EC89-AA20-18CF-48D0-4D016A00DD5E}" dt="2025-03-05T12:49:17.413" v="237"/>
          <ac:picMkLst>
            <pc:docMk/>
            <pc:sldMk cId="1358945305" sldId="274"/>
            <ac:picMk id="4" creationId="{53FB6229-92DB-83CA-9880-53F4CE0B37E5}"/>
          </ac:picMkLst>
        </pc:picChg>
        <pc:picChg chg="add mod ord">
          <ac:chgData name="Paula Miočić" userId="S::paula.miocic1@skole.hr::68de3e1b-87fe-405b-8dad-bf7c71c92a89" providerId="AD" clId="Web-{E0E5EC89-AA20-18CF-48D0-4D016A00DD5E}" dt="2025-03-05T12:49:17.413" v="237"/>
          <ac:picMkLst>
            <pc:docMk/>
            <pc:sldMk cId="1358945305" sldId="274"/>
            <ac:picMk id="8" creationId="{400AB32A-F103-A431-932F-828C88F4A0D0}"/>
          </ac:picMkLst>
        </pc:picChg>
      </pc:sldChg>
      <pc:sldChg chg="addSp delSp modSp modTransition">
        <pc:chgData name="Paula Miočić" userId="S::paula.miocic1@skole.hr::68de3e1b-87fe-405b-8dad-bf7c71c92a89" providerId="AD" clId="Web-{E0E5EC89-AA20-18CF-48D0-4D016A00DD5E}" dt="2025-03-05T13:13:48.714" v="356" actId="20577"/>
        <pc:sldMkLst>
          <pc:docMk/>
          <pc:sldMk cId="988165589" sldId="277"/>
        </pc:sldMkLst>
        <pc:spChg chg="mod">
          <ac:chgData name="Paula Miočić" userId="S::paula.miocic1@skole.hr::68de3e1b-87fe-405b-8dad-bf7c71c92a89" providerId="AD" clId="Web-{E0E5EC89-AA20-18CF-48D0-4D016A00DD5E}" dt="2025-03-05T13:13:48.714" v="356" actId="20577"/>
          <ac:spMkLst>
            <pc:docMk/>
            <pc:sldMk cId="988165589" sldId="277"/>
            <ac:spMk id="3" creationId="{68D69225-11FF-2426-9C8E-12017365C335}"/>
          </ac:spMkLst>
        </pc:spChg>
      </pc:sldChg>
      <pc:sldChg chg="addSp delSp modSp mod modTransition setBg">
        <pc:chgData name="Paula Miočić" userId="S::paula.miocic1@skole.hr::68de3e1b-87fe-405b-8dad-bf7c71c92a89" providerId="AD" clId="Web-{E0E5EC89-AA20-18CF-48D0-4D016A00DD5E}" dt="2025-03-05T12:42:03.945" v="177"/>
        <pc:sldMkLst>
          <pc:docMk/>
          <pc:sldMk cId="3184544830" sldId="278"/>
        </pc:sldMkLst>
        <pc:spChg chg="mod ord">
          <ac:chgData name="Paula Miočić" userId="S::paula.miocic1@skole.hr::68de3e1b-87fe-405b-8dad-bf7c71c92a89" providerId="AD" clId="Web-{E0E5EC89-AA20-18CF-48D0-4D016A00DD5E}" dt="2025-03-05T12:41:53.195" v="176" actId="14100"/>
          <ac:spMkLst>
            <pc:docMk/>
            <pc:sldMk cId="3184544830" sldId="278"/>
            <ac:spMk id="2" creationId="{0A4AD19F-B52F-3739-E836-9FDFACB7990D}"/>
          </ac:spMkLst>
        </pc:spChg>
        <pc:spChg chg="add">
          <ac:chgData name="Paula Miočić" userId="S::paula.miocic1@skole.hr::68de3e1b-87fe-405b-8dad-bf7c71c92a89" providerId="AD" clId="Web-{E0E5EC89-AA20-18CF-48D0-4D016A00DD5E}" dt="2025-03-05T12:41:18.756" v="161"/>
          <ac:spMkLst>
            <pc:docMk/>
            <pc:sldMk cId="3184544830" sldId="278"/>
            <ac:spMk id="11" creationId="{6AD30037-67ED-4367-9BE0-45787510BF13}"/>
          </ac:spMkLst>
        </pc:spChg>
        <pc:grpChg chg="add">
          <ac:chgData name="Paula Miočić" userId="S::paula.miocic1@skole.hr::68de3e1b-87fe-405b-8dad-bf7c71c92a89" providerId="AD" clId="Web-{E0E5EC89-AA20-18CF-48D0-4D016A00DD5E}" dt="2025-03-05T12:41:18.756" v="161"/>
          <ac:grpSpMkLst>
            <pc:docMk/>
            <pc:sldMk cId="3184544830" sldId="278"/>
            <ac:grpSpMk id="13" creationId="{50841A4E-5BC1-44B4-83CF-D524E8AEAD64}"/>
          </ac:grpSpMkLst>
        </pc:grpChg>
        <pc:picChg chg="add mod ord">
          <ac:chgData name="Paula Miočić" userId="S::paula.miocic1@skole.hr::68de3e1b-87fe-405b-8dad-bf7c71c92a89" providerId="AD" clId="Web-{E0E5EC89-AA20-18CF-48D0-4D016A00DD5E}" dt="2025-03-05T12:41:18.756" v="161"/>
          <ac:picMkLst>
            <pc:docMk/>
            <pc:sldMk cId="3184544830" sldId="278"/>
            <ac:picMk id="4" creationId="{34790820-482E-1DF4-1271-30318A769709}"/>
          </ac:picMkLst>
        </pc:picChg>
      </pc:sldChg>
    </pc:docChg>
  </pc:docChgLst>
  <pc:docChgLst>
    <pc:chgData name="Melinda Šunjić" userId="S::melinda.sunjic@skole.hr::b13a690b-c69e-4ebf-88e5-ed6179257a8c" providerId="AD" clId="Web-{58D87061-C3E3-DB2A-BDA2-8B313DEC2F8D}"/>
    <pc:docChg chg="modSld">
      <pc:chgData name="Melinda Šunjić" userId="S::melinda.sunjic@skole.hr::b13a690b-c69e-4ebf-88e5-ed6179257a8c" providerId="AD" clId="Web-{58D87061-C3E3-DB2A-BDA2-8B313DEC2F8D}" dt="2025-02-19T12:23:59.678" v="1" actId="20577"/>
      <pc:docMkLst>
        <pc:docMk/>
      </pc:docMkLst>
      <pc:sldChg chg="modSp">
        <pc:chgData name="Melinda Šunjić" userId="S::melinda.sunjic@skole.hr::b13a690b-c69e-4ebf-88e5-ed6179257a8c" providerId="AD" clId="Web-{58D87061-C3E3-DB2A-BDA2-8B313DEC2F8D}" dt="2025-02-19T12:23:59.678" v="1" actId="20577"/>
        <pc:sldMkLst>
          <pc:docMk/>
          <pc:sldMk cId="109857222" sldId="256"/>
        </pc:sldMkLst>
        <pc:spChg chg="mod">
          <ac:chgData name="Melinda Šunjić" userId="S::melinda.sunjic@skole.hr::b13a690b-c69e-4ebf-88e5-ed6179257a8c" providerId="AD" clId="Web-{58D87061-C3E3-DB2A-BDA2-8B313DEC2F8D}" dt="2025-02-19T12:23:59.678" v="1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6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0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9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84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37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87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11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7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5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9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4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6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3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8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1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5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arie_Curie" TargetMode="External"/><Relationship Id="rId13" Type="http://schemas.openxmlformats.org/officeDocument/2006/relationships/hyperlink" Target="https://www.nobelprize.org/prizes/physics/1963/mayer/facts/" TargetMode="External"/><Relationship Id="rId18" Type="http://schemas.openxmlformats.org/officeDocument/2006/relationships/hyperlink" Target="https://en.wikipedia.org/wiki/Selma_Lagerl%C3%B6f" TargetMode="External"/><Relationship Id="rId3" Type="http://schemas.openxmlformats.org/officeDocument/2006/relationships/hyperlink" Target="https://www.nasa.gov/people/dorothy-vaughan/" TargetMode="External"/><Relationship Id="rId7" Type="http://schemas.openxmlformats.org/officeDocument/2006/relationships/hyperlink" Target="https://www.nasa.gov/people/mary-w-jackson-biography/" TargetMode="External"/><Relationship Id="rId12" Type="http://schemas.openxmlformats.org/officeDocument/2006/relationships/hyperlink" Target="https://en.wikipedia.org/wiki/Maria_Goeppert_Mayer" TargetMode="External"/><Relationship Id="rId17" Type="http://schemas.openxmlformats.org/officeDocument/2006/relationships/hyperlink" Target="https://www.nobelprize.org/prizes/chemistry/1964/hodgkin/facts/" TargetMode="External"/><Relationship Id="rId2" Type="http://schemas.openxmlformats.org/officeDocument/2006/relationships/hyperlink" Target="https://en.wikipedia.org/wiki/Dorothy_Vaughan" TargetMode="External"/><Relationship Id="rId16" Type="http://schemas.openxmlformats.org/officeDocument/2006/relationships/hyperlink" Target="https://www.nobelprize.org/prizes/economic-sciences/2009/ostrom/fac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ary_Jackson_(engineer" TargetMode="External"/><Relationship Id="rId11" Type="http://schemas.openxmlformats.org/officeDocument/2006/relationships/hyperlink" Target="https://www.nobelprize.org/prizes/medicine/1947/cori-gt/facts/" TargetMode="External"/><Relationship Id="rId5" Type="http://schemas.openxmlformats.org/officeDocument/2006/relationships/hyperlink" Target="https://www.nasa.gov/centers-and-facilities/langley/katherine-johnson-biography/" TargetMode="External"/><Relationship Id="rId15" Type="http://schemas.openxmlformats.org/officeDocument/2006/relationships/hyperlink" Target="https://en.wikipedia.org/wiki/Barbara_McClintock" TargetMode="External"/><Relationship Id="rId10" Type="http://schemas.openxmlformats.org/officeDocument/2006/relationships/hyperlink" Target="https://en.wikipedia.org/wiki/Gerty_Cori" TargetMode="External"/><Relationship Id="rId19" Type="http://schemas.openxmlformats.org/officeDocument/2006/relationships/hyperlink" Target="https://www.nobelprize.org/prizes/literature/1909/lagerlof/facts/" TargetMode="External"/><Relationship Id="rId4" Type="http://schemas.openxmlformats.org/officeDocument/2006/relationships/hyperlink" Target="https://en.wikipedia.org/wiki/Katherine_Johnson" TargetMode="External"/><Relationship Id="rId9" Type="http://schemas.openxmlformats.org/officeDocument/2006/relationships/hyperlink" Target="https://www.nobelprize.org/prizes/physics/1903/marie-curie/facts/" TargetMode="External"/><Relationship Id="rId14" Type="http://schemas.openxmlformats.org/officeDocument/2006/relationships/hyperlink" Target="https://www.nobelprize.org/prizes/medicine/1983/mcclintock/fact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401" y="412449"/>
            <a:ext cx="9457574" cy="313629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err="1">
                <a:solidFill>
                  <a:srgbClr val="000000"/>
                </a:solidFill>
                <a:latin typeface="Times New Roman"/>
                <a:cs typeface="Times New Roman"/>
              </a:rPr>
              <a:t>Inspirativne</a:t>
            </a:r>
            <a:r>
              <a:rPr lang="en-US" sz="40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err="1">
                <a:solidFill>
                  <a:srgbClr val="000000"/>
                </a:solidFill>
                <a:latin typeface="Times New Roman"/>
                <a:cs typeface="Times New Roman"/>
              </a:rPr>
              <a:t>priče</a:t>
            </a:r>
            <a:r>
              <a:rPr lang="en-US" sz="4000" b="1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4000" b="1" err="1">
                <a:solidFill>
                  <a:srgbClr val="000000"/>
                </a:solidFill>
                <a:latin typeface="Times New Roman"/>
                <a:cs typeface="Times New Roman"/>
              </a:rPr>
              <a:t>Matematičarke</a:t>
            </a:r>
            <a:r>
              <a:rPr lang="en-US" sz="40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err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4000" b="1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r>
              <a:rPr lang="en-US" sz="4000" b="1" err="1">
                <a:solidFill>
                  <a:srgbClr val="000000"/>
                </a:solidFill>
                <a:latin typeface="Times New Roman"/>
                <a:cs typeface="Times New Roman"/>
              </a:rPr>
              <a:t>žene</a:t>
            </a:r>
            <a:r>
              <a:rPr lang="en-US" sz="40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err="1">
                <a:solidFill>
                  <a:srgbClr val="000000"/>
                </a:solidFill>
                <a:latin typeface="Times New Roman"/>
                <a:cs typeface="Times New Roman"/>
              </a:rPr>
              <a:t>Nobelovke</a:t>
            </a:r>
            <a:r>
              <a:rPr lang="en-US" sz="4000" b="1">
                <a:solidFill>
                  <a:srgbClr val="000000"/>
                </a:solidFill>
                <a:latin typeface="Times New Roman"/>
                <a:cs typeface="Times New Roman"/>
              </a:rPr>
              <a:t> u </a:t>
            </a:r>
            <a:r>
              <a:rPr lang="en-US" sz="4000" b="1" err="1">
                <a:solidFill>
                  <a:srgbClr val="000000"/>
                </a:solidFill>
                <a:latin typeface="Times New Roman"/>
                <a:cs typeface="Times New Roman"/>
              </a:rPr>
              <a:t>znanstvenom</a:t>
            </a:r>
            <a:r>
              <a:rPr lang="en-US" sz="40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err="1">
                <a:solidFill>
                  <a:srgbClr val="000000"/>
                </a:solidFill>
                <a:latin typeface="Times New Roman"/>
                <a:cs typeface="Times New Roman"/>
              </a:rPr>
              <a:t>svijetu</a:t>
            </a:r>
            <a:endParaRPr lang="en-US" sz="4000" b="1" cap="none" spc="0">
              <a:ln w="3175" cmpd="sng">
                <a:noFill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imes New Roman"/>
                <a:cs typeface="Times New Roman"/>
              </a:rPr>
              <a:t>David Tomić, Paula </a:t>
            </a:r>
            <a:r>
              <a:rPr lang="en-US" err="1">
                <a:latin typeface="Times New Roman"/>
                <a:cs typeface="Times New Roman"/>
              </a:rPr>
              <a:t>Miočić</a:t>
            </a:r>
            <a:r>
              <a:rPr lang="en-US">
                <a:latin typeface="Times New Roman"/>
                <a:cs typeface="Times New Roman"/>
              </a:rPr>
              <a:t>, Melinda Šunjić, Tino Šarić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2BC5E-FC92-3E81-39FB-217E7549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Gerty Cori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55CB4-F965-2353-1D55-2EADDB2D9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b="1" err="1">
                <a:latin typeface="Corbel"/>
                <a:ea typeface="Microsoft Sans Serif"/>
                <a:cs typeface="Segoe UI"/>
              </a:rPr>
              <a:t>Rođenje</a:t>
            </a:r>
            <a:r>
              <a:rPr lang="en-US" sz="4000" b="1">
                <a:latin typeface="Corbel"/>
                <a:ea typeface="Microsoft Sans Serif"/>
                <a:cs typeface="Segoe UI"/>
              </a:rPr>
              <a:t>:</a:t>
            </a:r>
            <a:r>
              <a:rPr lang="en-US" sz="4000">
                <a:latin typeface="Corbel"/>
                <a:ea typeface="Microsoft Sans Serif"/>
                <a:cs typeface="Segoe UI"/>
              </a:rPr>
              <a:t> 15.kolovoza 1896. Prag, </a:t>
            </a:r>
            <a:r>
              <a:rPr lang="en-US" sz="4000" err="1">
                <a:latin typeface="Corbel"/>
                <a:ea typeface="Microsoft Sans Serif"/>
                <a:cs typeface="Segoe UI"/>
              </a:rPr>
              <a:t>Češka</a:t>
            </a:r>
            <a:endParaRPr lang="en-US" sz="4000">
              <a:latin typeface="Corbel"/>
              <a:ea typeface="Microsoft Sans Serif"/>
              <a:cs typeface="Segoe UI"/>
            </a:endParaRPr>
          </a:p>
          <a:p>
            <a:pPr>
              <a:buClr>
                <a:srgbClr val="1287C3"/>
              </a:buClr>
            </a:pPr>
            <a:r>
              <a:rPr lang="en-US" sz="4000" b="1" err="1">
                <a:latin typeface="Corbel"/>
                <a:ea typeface="Microsoft Sans Serif"/>
                <a:cs typeface="Segoe UI"/>
              </a:rPr>
              <a:t>Preminula</a:t>
            </a:r>
            <a:r>
              <a:rPr lang="en-US" sz="4000" b="1">
                <a:latin typeface="Corbel"/>
                <a:ea typeface="Microsoft Sans Serif"/>
                <a:cs typeface="Segoe UI"/>
              </a:rPr>
              <a:t>:</a:t>
            </a:r>
            <a:r>
              <a:rPr lang="en-US" sz="4000">
                <a:latin typeface="Corbel"/>
                <a:ea typeface="Microsoft Sans Serif"/>
                <a:cs typeface="Segoe UI"/>
              </a:rPr>
              <a:t> 26.listopada 1957. SAD</a:t>
            </a:r>
          </a:p>
          <a:p>
            <a:pPr>
              <a:buClr>
                <a:srgbClr val="1287C3"/>
              </a:buClr>
            </a:pPr>
            <a:r>
              <a:rPr lang="en-US" sz="4000" b="1" err="1">
                <a:latin typeface="Corbel"/>
                <a:ea typeface="Microsoft Sans Serif"/>
                <a:cs typeface="Segoe UI"/>
              </a:rPr>
              <a:t>Obrazovanje</a:t>
            </a:r>
            <a:r>
              <a:rPr lang="en-US" sz="4000" b="1">
                <a:latin typeface="Corbel"/>
                <a:ea typeface="Microsoft Sans Serif"/>
                <a:cs typeface="Segoe UI"/>
              </a:rPr>
              <a:t>:</a:t>
            </a:r>
            <a:r>
              <a:rPr lang="en-US" sz="4000">
                <a:ea typeface="Microsoft Sans Serif"/>
                <a:cs typeface="Segoe UI"/>
              </a:rPr>
              <a:t> </a:t>
            </a:r>
            <a:r>
              <a:rPr lang="en-US" sz="4000" err="1">
                <a:ea typeface="+mn-lt"/>
                <a:cs typeface="+mn-lt"/>
              </a:rPr>
              <a:t>studirala</a:t>
            </a:r>
            <a:r>
              <a:rPr lang="en-US" sz="4000">
                <a:ea typeface="+mn-lt"/>
                <a:cs typeface="+mn-lt"/>
              </a:rPr>
              <a:t> je </a:t>
            </a:r>
            <a:r>
              <a:rPr lang="en-US" sz="4000" err="1">
                <a:ea typeface="+mn-lt"/>
                <a:cs typeface="+mn-lt"/>
              </a:rPr>
              <a:t>medicinu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na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Univerzitetu</a:t>
            </a:r>
            <a:r>
              <a:rPr lang="en-US" sz="4000">
                <a:ea typeface="+mn-lt"/>
                <a:cs typeface="+mn-lt"/>
              </a:rPr>
              <a:t> u </a:t>
            </a:r>
            <a:r>
              <a:rPr lang="en-US" sz="4000" err="1">
                <a:ea typeface="+mn-lt"/>
                <a:cs typeface="+mn-lt"/>
              </a:rPr>
              <a:t>Pragu</a:t>
            </a:r>
            <a:r>
              <a:rPr lang="en-US" sz="4000">
                <a:ea typeface="+mn-lt"/>
                <a:cs typeface="+mn-lt"/>
              </a:rPr>
              <a:t>, a </a:t>
            </a:r>
            <a:r>
              <a:rPr lang="en-US" sz="4000" err="1">
                <a:ea typeface="+mn-lt"/>
                <a:cs typeface="+mn-lt"/>
              </a:rPr>
              <a:t>kasnije</a:t>
            </a:r>
            <a:r>
              <a:rPr lang="en-US" sz="4000">
                <a:ea typeface="+mn-lt"/>
                <a:cs typeface="+mn-lt"/>
              </a:rPr>
              <a:t> se </a:t>
            </a:r>
            <a:r>
              <a:rPr lang="en-US" sz="4000" err="1">
                <a:ea typeface="+mn-lt"/>
                <a:cs typeface="+mn-lt"/>
              </a:rPr>
              <a:t>specijalizirala</a:t>
            </a:r>
            <a:r>
              <a:rPr lang="en-US" sz="4000">
                <a:ea typeface="+mn-lt"/>
                <a:cs typeface="+mn-lt"/>
              </a:rPr>
              <a:t> za </a:t>
            </a:r>
            <a:r>
              <a:rPr lang="en-US" sz="4000" err="1">
                <a:ea typeface="+mn-lt"/>
                <a:cs typeface="+mn-lt"/>
              </a:rPr>
              <a:t>biokemiju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i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metabolizam</a:t>
            </a:r>
            <a:endParaRPr lang="en-US" sz="4000" err="1">
              <a:latin typeface="Corbel"/>
              <a:ea typeface="Microsoft Sans Serif"/>
              <a:cs typeface="Segoe UI"/>
            </a:endParaRPr>
          </a:p>
          <a:p>
            <a:pPr>
              <a:buClr>
                <a:srgbClr val="1287C3"/>
              </a:buClr>
            </a:pPr>
            <a:r>
              <a:rPr lang="en-US" sz="4000">
                <a:latin typeface="Corbel"/>
                <a:ea typeface="Microsoft Sans Serif"/>
                <a:cs typeface="Segoe UI"/>
              </a:rPr>
              <a:t> </a:t>
            </a:r>
            <a:r>
              <a:rPr lang="en-US" sz="4000">
                <a:ea typeface="+mn-lt"/>
                <a:cs typeface="+mn-lt"/>
              </a:rPr>
              <a:t>1947. </a:t>
            </a:r>
            <a:r>
              <a:rPr lang="en-US" sz="4000" err="1">
                <a:ea typeface="+mn-lt"/>
                <a:cs typeface="+mn-lt"/>
              </a:rPr>
              <a:t>godine</a:t>
            </a:r>
            <a:r>
              <a:rPr lang="en-US" sz="4000">
                <a:ea typeface="+mn-lt"/>
                <a:cs typeface="+mn-lt"/>
              </a:rPr>
              <a:t> je osvojila </a:t>
            </a:r>
            <a:r>
              <a:rPr lang="en-US" sz="4000" err="1">
                <a:ea typeface="+mn-lt"/>
                <a:cs typeface="+mn-lt"/>
              </a:rPr>
              <a:t>Nobelovu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nagradu</a:t>
            </a:r>
            <a:r>
              <a:rPr lang="en-US" sz="4000">
                <a:ea typeface="+mn-lt"/>
                <a:cs typeface="+mn-lt"/>
              </a:rPr>
              <a:t> za </a:t>
            </a:r>
            <a:r>
              <a:rPr lang="en-US" sz="4000" err="1">
                <a:ea typeface="+mn-lt"/>
                <a:cs typeface="+mn-lt"/>
              </a:rPr>
              <a:t>fiziologiju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i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medicinu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zajedno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sa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svojim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mužem</a:t>
            </a:r>
            <a:r>
              <a:rPr lang="en-US" sz="4000">
                <a:ea typeface="+mn-lt"/>
                <a:cs typeface="+mn-lt"/>
              </a:rPr>
              <a:t>, </a:t>
            </a:r>
            <a:r>
              <a:rPr lang="en-US" sz="4000" err="1">
                <a:ea typeface="+mn-lt"/>
                <a:cs typeface="+mn-lt"/>
              </a:rPr>
              <a:t>Carlom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Corijem</a:t>
            </a:r>
            <a:r>
              <a:rPr lang="en-US" sz="4000">
                <a:ea typeface="+mn-lt"/>
                <a:cs typeface="+mn-lt"/>
              </a:rPr>
              <a:t>, za </a:t>
            </a:r>
            <a:r>
              <a:rPr lang="en-US" sz="4000" err="1">
                <a:ea typeface="+mn-lt"/>
                <a:cs typeface="+mn-lt"/>
              </a:rPr>
              <a:t>otkriće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enzima</a:t>
            </a:r>
            <a:r>
              <a:rPr lang="en-US" sz="4000">
                <a:ea typeface="+mn-lt"/>
                <a:cs typeface="+mn-lt"/>
              </a:rPr>
              <a:t> koji </a:t>
            </a:r>
            <a:r>
              <a:rPr lang="en-US" sz="4000" err="1">
                <a:ea typeface="+mn-lt"/>
                <a:cs typeface="+mn-lt"/>
              </a:rPr>
              <a:t>omogućavaju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pretvaranje</a:t>
            </a:r>
            <a:r>
              <a:rPr lang="en-US" sz="4000">
                <a:ea typeface="+mn-lt"/>
                <a:cs typeface="+mn-lt"/>
              </a:rPr>
              <a:t> </a:t>
            </a:r>
            <a:r>
              <a:rPr lang="en-US" sz="4000" err="1">
                <a:ea typeface="+mn-lt"/>
                <a:cs typeface="+mn-lt"/>
              </a:rPr>
              <a:t>glikogena</a:t>
            </a:r>
            <a:r>
              <a:rPr lang="en-US" sz="4000">
                <a:ea typeface="+mn-lt"/>
                <a:cs typeface="+mn-lt"/>
              </a:rPr>
              <a:t> u </a:t>
            </a:r>
            <a:r>
              <a:rPr lang="en-US" sz="4000" err="1">
                <a:ea typeface="+mn-lt"/>
                <a:cs typeface="+mn-lt"/>
              </a:rPr>
              <a:t>glukozu</a:t>
            </a:r>
            <a:r>
              <a:rPr lang="en-US" sz="4000">
                <a:ea typeface="+mn-lt"/>
                <a:cs typeface="+mn-lt"/>
              </a:rPr>
              <a:t>.</a:t>
            </a:r>
          </a:p>
          <a:p>
            <a:pPr>
              <a:buClr>
                <a:srgbClr val="1287C3"/>
              </a:buClr>
            </a:pPr>
            <a:endParaRPr lang="en-US">
              <a:latin typeface="Corbel"/>
              <a:ea typeface="Microsoft Sans Serif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84553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CD2F605-77BD-4D9C-BC95-97EB75D6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40259AB5-8B5C-4CD4-AE10-7A177BB73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DB110D97-363A-40D5-98E8-D367DFCFB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30DC9DB4-96D0-47E9-A6E5-1590DED84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8CA317D7-424B-4887-BEDF-18EF7915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ACF40F67-B16B-4E7F-A595-0EF370063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EB2264F1-4BB6-4403-A681-A463AA730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E91A3D-47C5-C59A-AC82-95C98DA05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881" y="4719288"/>
            <a:ext cx="7535180" cy="77047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5400"/>
              <a:t>Gerty Cori</a:t>
            </a:r>
          </a:p>
        </p:txBody>
      </p:sp>
      <p:pic>
        <p:nvPicPr>
          <p:cNvPr id="7" name="Picture 6" descr="A person in a lab coat holding a test tube&#10;&#10;AI-generated content may be incorrect.">
            <a:extLst>
              <a:ext uri="{FF2B5EF4-FFF2-40B4-BE49-F238E27FC236}">
                <a16:creationId xmlns:a16="http://schemas.microsoft.com/office/drawing/2014/main" id="{2FB6A8CC-7A30-A928-AA25-038DB93B46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670"/>
          <a:stretch/>
        </p:blipFill>
        <p:spPr>
          <a:xfrm>
            <a:off x="3967843" y="608014"/>
            <a:ext cx="4626864" cy="3728438"/>
          </a:xfrm>
          <a:custGeom>
            <a:avLst/>
            <a:gdLst/>
            <a:ahLst/>
            <a:cxnLst/>
            <a:rect l="l" t="t" r="r" b="b"/>
            <a:pathLst>
              <a:path w="4626864" h="3728438">
                <a:moveTo>
                  <a:pt x="163306" y="0"/>
                </a:moveTo>
                <a:lnTo>
                  <a:pt x="4626864" y="0"/>
                </a:lnTo>
                <a:lnTo>
                  <a:pt x="4626864" y="3728438"/>
                </a:lnTo>
                <a:lnTo>
                  <a:pt x="163306" y="3728438"/>
                </a:lnTo>
                <a:cubicBezTo>
                  <a:pt x="73115" y="3728438"/>
                  <a:pt x="0" y="3655323"/>
                  <a:pt x="0" y="3565132"/>
                </a:cubicBezTo>
                <a:lnTo>
                  <a:pt x="0" y="163306"/>
                </a:lnTo>
                <a:cubicBezTo>
                  <a:pt x="0" y="73115"/>
                  <a:pt x="73115" y="0"/>
                  <a:pt x="163306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4" name="Content Placeholder 3" descr="Gerty Cori – Facts - NobelPrize.org">
            <a:extLst>
              <a:ext uri="{FF2B5EF4-FFF2-40B4-BE49-F238E27FC236}">
                <a16:creationId xmlns:a16="http://schemas.microsoft.com/office/drawing/2014/main" id="{8D79FEA6-2E77-2238-9497-B35BBA2CE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rcRect r="-2" b="13001"/>
          <a:stretch/>
        </p:blipFill>
        <p:spPr>
          <a:xfrm>
            <a:off x="8594707" y="608014"/>
            <a:ext cx="2860691" cy="3728438"/>
          </a:xfrm>
          <a:custGeom>
            <a:avLst/>
            <a:gdLst/>
            <a:ahLst/>
            <a:cxnLst/>
            <a:rect l="l" t="t" r="r" b="b"/>
            <a:pathLst>
              <a:path w="2860691" h="3728438">
                <a:moveTo>
                  <a:pt x="0" y="0"/>
                </a:moveTo>
                <a:lnTo>
                  <a:pt x="2697385" y="0"/>
                </a:lnTo>
                <a:cubicBezTo>
                  <a:pt x="2787576" y="0"/>
                  <a:pt x="2860691" y="73115"/>
                  <a:pt x="2860691" y="163306"/>
                </a:cubicBezTo>
                <a:lnTo>
                  <a:pt x="2860691" y="3565132"/>
                </a:lnTo>
                <a:cubicBezTo>
                  <a:pt x="2860691" y="3655323"/>
                  <a:pt x="2787576" y="3728438"/>
                  <a:pt x="2697385" y="3728438"/>
                </a:cubicBezTo>
                <a:lnTo>
                  <a:pt x="0" y="3728438"/>
                </a:lnTo>
                <a:close/>
              </a:path>
            </a:pathLst>
          </a:cu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Gerty-Curie">
            <a:hlinkClick r:id="" action="ppaction://media"/>
            <a:extLst>
              <a:ext uri="{FF2B5EF4-FFF2-40B4-BE49-F238E27FC236}">
                <a16:creationId xmlns:a16="http://schemas.microsoft.com/office/drawing/2014/main" id="{23EB376C-14FA-C565-53CB-10F357E300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01213" y="4716664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9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3BF673-8C68-4092-BF1B-53C57EFE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B1BDB70B-F0E6-4867-818F-C582494FB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7083" y="0"/>
            <a:ext cx="11134917" cy="6858000"/>
          </a:xfrm>
          <a:custGeom>
            <a:avLst/>
            <a:gdLst>
              <a:gd name="connsiteX0" fmla="*/ 7627977 w 11134917"/>
              <a:gd name="connsiteY0" fmla="*/ 0 h 6858000"/>
              <a:gd name="connsiteX1" fmla="*/ 8129873 w 11134917"/>
              <a:gd name="connsiteY1" fmla="*/ 0 h 6858000"/>
              <a:gd name="connsiteX2" fmla="*/ 11134917 w 11134917"/>
              <a:gd name="connsiteY2" fmla="*/ 0 h 6858000"/>
              <a:gd name="connsiteX3" fmla="*/ 11134917 w 11134917"/>
              <a:gd name="connsiteY3" fmla="*/ 6858000 h 6858000"/>
              <a:gd name="connsiteX4" fmla="*/ 8129873 w 11134917"/>
              <a:gd name="connsiteY4" fmla="*/ 6858000 h 6858000"/>
              <a:gd name="connsiteX5" fmla="*/ 7627977 w 11134917"/>
              <a:gd name="connsiteY5" fmla="*/ 6858000 h 6858000"/>
              <a:gd name="connsiteX6" fmla="*/ 7627977 w 11134917"/>
              <a:gd name="connsiteY6" fmla="*/ 6857419 h 6858000"/>
              <a:gd name="connsiteX7" fmla="*/ 1921931 w 11134917"/>
              <a:gd name="connsiteY7" fmla="*/ 6850814 h 6858000"/>
              <a:gd name="connsiteX8" fmla="*/ 0 w 11134917"/>
              <a:gd name="connsiteY8" fmla="*/ 5325357 h 6858000"/>
              <a:gd name="connsiteX9" fmla="*/ 838199 w 11134917"/>
              <a:gd name="connsiteY9" fmla="*/ 7331 h 6858000"/>
              <a:gd name="connsiteX10" fmla="*/ 7627977 w 11134917"/>
              <a:gd name="connsiteY10" fmla="*/ 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34917" h="6858000">
                <a:moveTo>
                  <a:pt x="7627977" y="0"/>
                </a:moveTo>
                <a:lnTo>
                  <a:pt x="8129873" y="0"/>
                </a:lnTo>
                <a:lnTo>
                  <a:pt x="11134917" y="0"/>
                </a:lnTo>
                <a:lnTo>
                  <a:pt x="11134917" y="6858000"/>
                </a:lnTo>
                <a:lnTo>
                  <a:pt x="8129873" y="6858000"/>
                </a:lnTo>
                <a:lnTo>
                  <a:pt x="7627977" y="6858000"/>
                </a:lnTo>
                <a:lnTo>
                  <a:pt x="7627977" y="6857419"/>
                </a:lnTo>
                <a:lnTo>
                  <a:pt x="1921931" y="6850814"/>
                </a:lnTo>
                <a:lnTo>
                  <a:pt x="0" y="5325357"/>
                </a:lnTo>
                <a:lnTo>
                  <a:pt x="838199" y="7331"/>
                </a:lnTo>
                <a:lnTo>
                  <a:pt x="7627977" y="5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2C707-F508-47B5-8864-8CC3EE0F0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025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66B5DD9-1C9B-4957-AF7C-8E11C7E88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DF9D480-2CEE-4037-8C1B-638068630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BF6F7B8-E51D-495D-B944-B8E2E84C5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43BB0F7-F9F4-4CFA-9277-2B671DC70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51F18A6-D926-4462-B110-63097184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ED77B4F5-55D8-444A-9EFF-CAAA8CD6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C0759B-49B2-262E-C224-FFAABC90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013" y="1072609"/>
            <a:ext cx="3041557" cy="4522647"/>
          </a:xfrm>
          <a:effectLst/>
        </p:spPr>
        <p:txBody>
          <a:bodyPr anchor="ctr">
            <a:normAutofit/>
          </a:bodyPr>
          <a:lstStyle/>
          <a:p>
            <a:pPr algn="l"/>
            <a:r>
              <a:rPr lang="en-US" sz="3200">
                <a:solidFill>
                  <a:schemeClr val="tx2"/>
                </a:solidFill>
              </a:rPr>
              <a:t>Maria Goeppert-Mayer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4F649-8010-B80C-7A54-2E2ABF077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092" y="1072609"/>
            <a:ext cx="7270311" cy="45226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err="1"/>
              <a:t>Rođena</a:t>
            </a:r>
            <a:r>
              <a:rPr lang="en-US" b="1">
                <a:ea typeface="+mn-lt"/>
                <a:cs typeface="+mn-lt"/>
              </a:rPr>
              <a:t> : </a:t>
            </a:r>
            <a:r>
              <a:rPr lang="en-US">
                <a:ea typeface="+mn-lt"/>
                <a:cs typeface="+mn-lt"/>
              </a:rPr>
              <a:t>28. </a:t>
            </a:r>
            <a:r>
              <a:rPr lang="en-US" err="1">
                <a:ea typeface="+mn-lt"/>
                <a:cs typeface="+mn-lt"/>
              </a:rPr>
              <a:t>lipnja</a:t>
            </a:r>
            <a:r>
              <a:rPr lang="en-US">
                <a:ea typeface="+mn-lt"/>
                <a:cs typeface="+mn-lt"/>
              </a:rPr>
              <a:t> 1906., Katowice, </a:t>
            </a:r>
            <a:r>
              <a:rPr lang="en-US" err="1">
                <a:ea typeface="+mn-lt"/>
                <a:cs typeface="+mn-lt"/>
              </a:rPr>
              <a:t>Poljska</a:t>
            </a:r>
            <a:endParaRPr lang="en-US" err="1"/>
          </a:p>
          <a:p>
            <a:pPr>
              <a:buClr>
                <a:srgbClr val="1287C3"/>
              </a:buClr>
            </a:pPr>
            <a:r>
              <a:rPr lang="en-US" b="1" err="1"/>
              <a:t>Preminula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b="1">
                <a:ea typeface="+mn-lt"/>
                <a:cs typeface="+mn-lt"/>
              </a:rPr>
              <a:t>:</a:t>
            </a:r>
            <a:r>
              <a:rPr lang="en-US">
                <a:ea typeface="+mn-lt"/>
                <a:cs typeface="+mn-lt"/>
              </a:rPr>
              <a:t> 20. </a:t>
            </a:r>
            <a:r>
              <a:rPr lang="en-US" err="1">
                <a:ea typeface="+mn-lt"/>
                <a:cs typeface="+mn-lt"/>
              </a:rPr>
              <a:t>veljaće</a:t>
            </a:r>
            <a:r>
              <a:rPr lang="en-US">
                <a:ea typeface="+mn-lt"/>
                <a:cs typeface="+mn-lt"/>
              </a:rPr>
              <a:t> 1972., San Diego, </a:t>
            </a:r>
            <a:r>
              <a:rPr lang="en-US" err="1">
                <a:ea typeface="+mn-lt"/>
                <a:cs typeface="+mn-lt"/>
              </a:rPr>
              <a:t>Kalifornija</a:t>
            </a:r>
          </a:p>
          <a:p>
            <a:pPr>
              <a:buClr>
                <a:srgbClr val="1287C3"/>
              </a:buClr>
            </a:pPr>
            <a:r>
              <a:rPr lang="en-US" err="1">
                <a:ea typeface="+mn-lt"/>
                <a:cs typeface="+mn-lt"/>
              </a:rPr>
              <a:t>Diplomirala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doktorirala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Sveučilištu</a:t>
            </a:r>
            <a:r>
              <a:rPr lang="en-US">
                <a:ea typeface="+mn-lt"/>
                <a:cs typeface="+mn-lt"/>
              </a:rPr>
              <a:t> u </a:t>
            </a:r>
            <a:r>
              <a:rPr lang="en-US" err="1">
                <a:ea typeface="+mn-lt"/>
                <a:cs typeface="+mn-lt"/>
              </a:rPr>
              <a:t>Göttingenu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pPr>
              <a:buClr>
                <a:srgbClr val="1287C3"/>
              </a:buClr>
            </a:pPr>
            <a:r>
              <a:rPr lang="en-US"/>
              <a:t>Za </a:t>
            </a:r>
            <a:r>
              <a:rPr lang="en-US" err="1"/>
              <a:t>otkriće</a:t>
            </a:r>
            <a:r>
              <a:rPr lang="en-US"/>
              <a:t> </a:t>
            </a:r>
            <a:r>
              <a:rPr lang="en-US" err="1"/>
              <a:t>nuklearne</a:t>
            </a:r>
            <a:r>
              <a:rPr lang="en-US"/>
              <a:t> </a:t>
            </a:r>
            <a:r>
              <a:rPr lang="en-US" err="1"/>
              <a:t>ljuskaste</a:t>
            </a:r>
            <a:r>
              <a:rPr lang="en-US"/>
              <a:t> </a:t>
            </a:r>
            <a:r>
              <a:rPr lang="en-US" err="1"/>
              <a:t>strukture</a:t>
            </a:r>
            <a:r>
              <a:rPr lang="en-US"/>
              <a:t> </a:t>
            </a:r>
            <a:r>
              <a:rPr lang="en-US" err="1"/>
              <a:t>podijelila</a:t>
            </a:r>
            <a:r>
              <a:rPr lang="en-US"/>
              <a:t> je </a:t>
            </a:r>
            <a:r>
              <a:rPr lang="en-US" err="1"/>
              <a:t>Nobelovu</a:t>
            </a:r>
            <a:r>
              <a:rPr lang="en-US"/>
              <a:t> </a:t>
            </a:r>
            <a:r>
              <a:rPr lang="en-US" err="1"/>
              <a:t>nagradu</a:t>
            </a:r>
            <a:r>
              <a:rPr lang="en-US"/>
              <a:t> za </a:t>
            </a:r>
            <a:r>
              <a:rPr lang="en-US" err="1"/>
              <a:t>fiziku</a:t>
            </a:r>
            <a:r>
              <a:rPr lang="en-US"/>
              <a:t> 1963.</a:t>
            </a:r>
          </a:p>
          <a:p>
            <a:pPr marL="457200" indent="-457200">
              <a:buClr>
                <a:srgbClr val="1287C3"/>
              </a:buClr>
            </a:pPr>
            <a:endParaRPr lang="en-US" sz="2000"/>
          </a:p>
          <a:p>
            <a:pPr marL="457200" indent="-457200">
              <a:buClr>
                <a:srgbClr val="1287C3"/>
              </a:buClr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9526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EC46E-192C-9967-9B04-915EF30F0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821" y="2411083"/>
            <a:ext cx="3833178" cy="2931542"/>
          </a:xfrm>
        </p:spPr>
        <p:txBody>
          <a:bodyPr>
            <a:normAutofit/>
          </a:bodyPr>
          <a:lstStyle/>
          <a:p>
            <a:r>
              <a:rPr lang="en-US"/>
              <a:t>Maria Goeppert-Mayer</a:t>
            </a:r>
          </a:p>
          <a:p>
            <a:endParaRPr lang="en-US" sz="3200"/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505E8236-5F10-4063-8489-EF5ABDD48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7552" y="648931"/>
            <a:ext cx="6917478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a person&#10;&#10;AI-generated content may be incorrect.">
            <a:extLst>
              <a:ext uri="{FF2B5EF4-FFF2-40B4-BE49-F238E27FC236}">
                <a16:creationId xmlns:a16="http://schemas.microsoft.com/office/drawing/2014/main" id="{85A00D73-6A5D-4D54-C1E8-E20F931176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880" r="-1" b="-1"/>
          <a:stretch/>
        </p:blipFill>
        <p:spPr>
          <a:xfrm>
            <a:off x="4938000" y="1011765"/>
            <a:ext cx="3056428" cy="4546708"/>
          </a:xfrm>
          <a:prstGeom prst="rect">
            <a:avLst/>
          </a:prstGeom>
        </p:spPr>
      </p:pic>
      <p:pic>
        <p:nvPicPr>
          <p:cNvPr id="5" name="Content Placeholder 4" descr="Maria Goeppert-Mayer - Nuclear Museum">
            <a:extLst>
              <a:ext uri="{FF2B5EF4-FFF2-40B4-BE49-F238E27FC236}">
                <a16:creationId xmlns:a16="http://schemas.microsoft.com/office/drawing/2014/main" id="{AD1239B2-42B7-49CB-7E51-6E8B6C1C1B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4523" b="-1"/>
          <a:stretch/>
        </p:blipFill>
        <p:spPr>
          <a:xfrm>
            <a:off x="8158154" y="1011765"/>
            <a:ext cx="3056838" cy="4546708"/>
          </a:xfrm>
          <a:prstGeom prst="rect">
            <a:avLst/>
          </a:prstGeom>
        </p:spPr>
      </p:pic>
      <p:pic>
        <p:nvPicPr>
          <p:cNvPr id="6" name="Maria Goeppert-Mayer​">
            <a:hlinkClick r:id="" action="ppaction://media"/>
            <a:extLst>
              <a:ext uri="{FF2B5EF4-FFF2-40B4-BE49-F238E27FC236}">
                <a16:creationId xmlns:a16="http://schemas.microsoft.com/office/drawing/2014/main" id="{5339459D-EA1F-DFAE-EC46-BD7A849E88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17974" y="2280410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2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3B260-96E2-5DD2-5494-FF7F2D76E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Barbara McClintock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C8963-D694-F355-3D29-FB98533B9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Rođenje:16. </a:t>
            </a:r>
            <a:r>
              <a:rPr lang="en-US" err="1"/>
              <a:t>lipnja</a:t>
            </a:r>
            <a:r>
              <a:rPr lang="en-US"/>
              <a:t> 1902., Hartford, SAD</a:t>
            </a:r>
          </a:p>
          <a:p>
            <a:pPr>
              <a:buClr>
                <a:srgbClr val="1287C3"/>
              </a:buClr>
            </a:pPr>
            <a:r>
              <a:rPr lang="en-US"/>
              <a:t>Umrla:16. </a:t>
            </a:r>
            <a:r>
              <a:rPr lang="en-US" err="1"/>
              <a:t>lipnja</a:t>
            </a:r>
            <a:r>
              <a:rPr lang="en-US"/>
              <a:t> 1902., Hartford, SAD</a:t>
            </a:r>
          </a:p>
          <a:p>
            <a:pPr>
              <a:buClr>
                <a:srgbClr val="1287C3"/>
              </a:buClr>
            </a:pPr>
            <a:r>
              <a:rPr lang="en-US"/>
              <a:t>1983.g. </a:t>
            </a:r>
            <a:r>
              <a:rPr lang="en-US" err="1"/>
              <a:t>dobila</a:t>
            </a:r>
            <a:r>
              <a:rPr lang="en-US"/>
              <a:t> </a:t>
            </a:r>
            <a:r>
              <a:rPr lang="en-US" err="1"/>
              <a:t>Nobelovu</a:t>
            </a:r>
            <a:r>
              <a:rPr lang="en-US"/>
              <a:t> </a:t>
            </a:r>
            <a:r>
              <a:rPr lang="en-US" err="1"/>
              <a:t>nagradu</a:t>
            </a:r>
            <a:r>
              <a:rPr lang="en-US"/>
              <a:t> za </a:t>
            </a:r>
            <a:r>
              <a:rPr lang="en-US" err="1"/>
              <a:t>fiziologiju</a:t>
            </a:r>
            <a:r>
              <a:rPr lang="en-US"/>
              <a:t> </a:t>
            </a:r>
            <a:r>
              <a:rPr lang="en-US" err="1"/>
              <a:t>ili</a:t>
            </a:r>
            <a:r>
              <a:rPr lang="en-US"/>
              <a:t> </a:t>
            </a:r>
            <a:r>
              <a:rPr lang="en-US" err="1"/>
              <a:t>medicinu</a:t>
            </a:r>
            <a:endParaRPr lang="en-US"/>
          </a:p>
          <a:p>
            <a:pPr>
              <a:buClr>
                <a:srgbClr val="1287C3"/>
              </a:buClr>
            </a:pPr>
            <a:r>
              <a:rPr lang="en-US">
                <a:solidFill>
                  <a:srgbClr val="202122"/>
                </a:solidFill>
              </a:rPr>
              <a:t> </a:t>
            </a:r>
            <a:r>
              <a:rPr lang="en-US" err="1">
                <a:solidFill>
                  <a:srgbClr val="202122"/>
                </a:solidFill>
              </a:rPr>
              <a:t>Istraživala</a:t>
            </a:r>
            <a:r>
              <a:rPr lang="en-US">
                <a:solidFill>
                  <a:srgbClr val="202122"/>
                </a:solidFill>
              </a:rPr>
              <a:t> je </a:t>
            </a:r>
            <a:r>
              <a:rPr lang="en-US" err="1">
                <a:solidFill>
                  <a:srgbClr val="202122"/>
                </a:solidFill>
              </a:rPr>
              <a:t>kromosome</a:t>
            </a:r>
            <a:r>
              <a:rPr lang="en-US">
                <a:solidFill>
                  <a:srgbClr val="202122"/>
                </a:solidFill>
              </a:rPr>
              <a:t> </a:t>
            </a:r>
            <a:r>
              <a:rPr lang="en-US" err="1">
                <a:solidFill>
                  <a:srgbClr val="202122"/>
                </a:solidFill>
              </a:rPr>
              <a:t>kukuruza</a:t>
            </a:r>
            <a:r>
              <a:rPr lang="en-US">
                <a:solidFill>
                  <a:srgbClr val="202122"/>
                </a:solidFill>
              </a:rPr>
              <a:t> </a:t>
            </a:r>
            <a:r>
              <a:rPr lang="en-US" err="1">
                <a:solidFill>
                  <a:srgbClr val="202122"/>
                </a:solidFill>
              </a:rPr>
              <a:t>i</a:t>
            </a:r>
            <a:r>
              <a:rPr lang="en-US">
                <a:solidFill>
                  <a:srgbClr val="202122"/>
                </a:solidFill>
              </a:rPr>
              <a:t> </a:t>
            </a:r>
            <a:r>
              <a:rPr lang="en-US" err="1">
                <a:solidFill>
                  <a:srgbClr val="202122"/>
                </a:solidFill>
              </a:rPr>
              <a:t>njihovo</a:t>
            </a:r>
            <a:r>
              <a:rPr lang="en-US">
                <a:solidFill>
                  <a:srgbClr val="202122"/>
                </a:solidFill>
              </a:rPr>
              <a:t> </a:t>
            </a:r>
            <a:r>
              <a:rPr lang="en-US" err="1">
                <a:solidFill>
                  <a:srgbClr val="202122"/>
                </a:solidFill>
              </a:rPr>
              <a:t>ponašanje</a:t>
            </a:r>
            <a:r>
              <a:rPr lang="en-US">
                <a:solidFill>
                  <a:srgbClr val="202122"/>
                </a:solidFill>
              </a:rPr>
              <a:t> </a:t>
            </a:r>
            <a:r>
              <a:rPr lang="en-US" err="1">
                <a:solidFill>
                  <a:srgbClr val="202122"/>
                </a:solidFill>
              </a:rPr>
              <a:t>tijekom</a:t>
            </a:r>
            <a:r>
              <a:rPr lang="en-US">
                <a:solidFill>
                  <a:srgbClr val="202122"/>
                </a:solidFill>
              </a:rPr>
              <a:t> </a:t>
            </a:r>
            <a:r>
              <a:rPr lang="en-US" err="1">
                <a:solidFill>
                  <a:srgbClr val="202122"/>
                </a:solidFill>
              </a:rPr>
              <a:t>diobe</a:t>
            </a:r>
            <a:r>
              <a:rPr lang="en-US">
                <a:solidFill>
                  <a:srgbClr val="202122"/>
                </a:solidFill>
              </a:rPr>
              <a:t> </a:t>
            </a:r>
            <a:r>
              <a:rPr lang="en-US" err="1">
                <a:solidFill>
                  <a:srgbClr val="202122"/>
                </a:solidFill>
              </a:rPr>
              <a:t>stanica</a:t>
            </a:r>
            <a:endParaRPr lang="en-US">
              <a:solidFill>
                <a:srgbClr val="202122"/>
              </a:solidFill>
            </a:endParaRPr>
          </a:p>
          <a:p>
            <a:pPr>
              <a:buClr>
                <a:srgbClr val="1287C3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4387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CD2F605-77BD-4D9C-BC95-97EB75D6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0259AB5-8B5C-4CD4-AE10-7A177BB73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B110D97-363A-40D5-98E8-D367DFCFB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0DC9DB4-96D0-47E9-A6E5-1590DED84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8CA317D7-424B-4887-BEDF-18EF7915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CF40F67-B16B-4E7F-A595-0EF370063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EB2264F1-4BB6-4403-A681-A463AA730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ACD999-13D5-4625-8971-08C2DE018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rbara McClintock - Geniuses">
            <a:extLst>
              <a:ext uri="{FF2B5EF4-FFF2-40B4-BE49-F238E27FC236}">
                <a16:creationId xmlns:a16="http://schemas.microsoft.com/office/drawing/2014/main" id="{C896DCFD-53E7-5A07-88BB-B0305A1B50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644"/>
          <a:stretch/>
        </p:blipFill>
        <p:spPr>
          <a:xfrm>
            <a:off x="20" y="10"/>
            <a:ext cx="6470908" cy="6857990"/>
          </a:xfrm>
          <a:custGeom>
            <a:avLst/>
            <a:gdLst/>
            <a:ahLst/>
            <a:cxnLst/>
            <a:rect l="l" t="t" r="r" b="b"/>
            <a:pathLst>
              <a:path w="6470928" h="6858000">
                <a:moveTo>
                  <a:pt x="0" y="0"/>
                </a:moveTo>
                <a:lnTo>
                  <a:pt x="5180733" y="0"/>
                </a:lnTo>
                <a:lnTo>
                  <a:pt x="4548412" y="2502760"/>
                </a:lnTo>
                <a:lnTo>
                  <a:pt x="4562355" y="2506282"/>
                </a:lnTo>
                <a:lnTo>
                  <a:pt x="4548102" y="2512589"/>
                </a:lnTo>
                <a:lnTo>
                  <a:pt x="647092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Content Placeholder 3" descr="Barbara McClintock – Facts - NobelPrize.org">
            <a:extLst>
              <a:ext uri="{FF2B5EF4-FFF2-40B4-BE49-F238E27FC236}">
                <a16:creationId xmlns:a16="http://schemas.microsoft.com/office/drawing/2014/main" id="{F12A1A37-7D45-0FE0-C9C6-E70225326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rcRect t="16816" b="23316"/>
          <a:stretch/>
        </p:blipFill>
        <p:spPr>
          <a:xfrm>
            <a:off x="4545660" y="10"/>
            <a:ext cx="7646340" cy="6857990"/>
          </a:xfrm>
          <a:custGeom>
            <a:avLst/>
            <a:gdLst/>
            <a:ahLst/>
            <a:cxnLst/>
            <a:rect l="l" t="t" r="r" b="b"/>
            <a:pathLst>
              <a:path w="7646340" h="6858000">
                <a:moveTo>
                  <a:pt x="635077" y="0"/>
                </a:moveTo>
                <a:lnTo>
                  <a:pt x="7646340" y="0"/>
                </a:lnTo>
                <a:lnTo>
                  <a:pt x="7646340" y="6858000"/>
                </a:lnTo>
                <a:lnTo>
                  <a:pt x="1925271" y="6858000"/>
                </a:lnTo>
                <a:lnTo>
                  <a:pt x="2445" y="2512588"/>
                </a:lnTo>
                <a:lnTo>
                  <a:pt x="0" y="2513671"/>
                </a:lnTo>
                <a:close/>
              </a:path>
            </a:pathLst>
          </a:custGeom>
        </p:spPr>
      </p:pic>
      <p:sp>
        <p:nvSpPr>
          <p:cNvPr id="20" name="Freeform 8">
            <a:extLst>
              <a:ext uri="{FF2B5EF4-FFF2-40B4-BE49-F238E27FC236}">
                <a16:creationId xmlns:a16="http://schemas.microsoft.com/office/drawing/2014/main" id="{B512E719-5663-49B6-B093-E662B417E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4D196-9FEF-934B-CEAC-24F5CB13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1" y="3214932"/>
            <a:ext cx="4062942" cy="2489200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>
                <a:solidFill>
                  <a:schemeClr val="bg1"/>
                </a:solidFill>
              </a:rPr>
              <a:t>Barbara McClintock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7D0B7D-36AF-417F-8C99-B1452C7E2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A325524-B5E3-4DB5-AF97-518DE9FFB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8440E4BE-6F49-4FC4-9838-20C6FD714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BC3F7C12-102B-499D-AB48-3B4D9E2A6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2EEDF529-A27D-4971-9C72-3919B6012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C7BE6017-3E05-4C1C-9CEB-1CF66F05F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076C2A2B-9F98-42AE-B069-55D120D7D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Barbara McClintock​">
            <a:hlinkClick r:id="" action="ppaction://media"/>
            <a:extLst>
              <a:ext uri="{FF2B5EF4-FFF2-40B4-BE49-F238E27FC236}">
                <a16:creationId xmlns:a16="http://schemas.microsoft.com/office/drawing/2014/main" id="{FE397B76-69FF-AE7D-596A-F4761E9A59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55317" y="4855070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33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DC3A-98C4-AD63-3E6B-AF935721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Selma Lagerlöf</a:t>
            </a: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8BBBF-87C7-D2F1-82A6-B640667B1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err="1">
                <a:solidFill>
                  <a:srgbClr val="000000"/>
                </a:solidFill>
                <a:ea typeface="+mn-lt"/>
                <a:cs typeface="+mn-lt"/>
              </a:rPr>
              <a:t>Rođena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: 20.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studenog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1858.,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Mårbacka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Švedska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n-US" b="1" err="1">
                <a:solidFill>
                  <a:srgbClr val="000000"/>
                </a:solidFill>
                <a:latin typeface="Corbel"/>
              </a:rPr>
              <a:t>Umrla</a:t>
            </a:r>
            <a:r>
              <a:rPr lang="en-US">
                <a:solidFill>
                  <a:srgbClr val="000000"/>
                </a:solidFill>
                <a:latin typeface="Corbel"/>
              </a:rPr>
              <a:t>: 16. </a:t>
            </a:r>
            <a:r>
              <a:rPr lang="en-US" err="1">
                <a:solidFill>
                  <a:srgbClr val="000000"/>
                </a:solidFill>
                <a:latin typeface="Corbel"/>
              </a:rPr>
              <a:t>ožujka</a:t>
            </a:r>
            <a:r>
              <a:rPr lang="en-US">
                <a:solidFill>
                  <a:srgbClr val="000000"/>
                </a:solidFill>
                <a:latin typeface="Corbel"/>
              </a:rPr>
              <a:t> 1940. ,</a:t>
            </a:r>
            <a:r>
              <a:rPr lang="en-US" err="1">
                <a:solidFill>
                  <a:srgbClr val="000000"/>
                </a:solidFill>
                <a:latin typeface="Corbel"/>
              </a:rPr>
              <a:t>Mårbacka</a:t>
            </a:r>
            <a:r>
              <a:rPr lang="en-US">
                <a:solidFill>
                  <a:srgbClr val="000000"/>
                </a:solidFill>
                <a:latin typeface="Corbel"/>
              </a:rPr>
              <a:t>, </a:t>
            </a:r>
            <a:r>
              <a:rPr lang="en-US" err="1">
                <a:solidFill>
                  <a:srgbClr val="000000"/>
                </a:solidFill>
                <a:latin typeface="Corbel"/>
              </a:rPr>
              <a:t>Švedska</a:t>
            </a:r>
            <a:endParaRPr lang="en-US">
              <a:solidFill>
                <a:srgbClr val="000000"/>
              </a:solidFill>
              <a:latin typeface="Corbel"/>
            </a:endParaRPr>
          </a:p>
          <a:p>
            <a:pPr>
              <a:buClr>
                <a:srgbClr val="1287C3"/>
              </a:buClr>
            </a:pPr>
            <a:r>
              <a:rPr lang="en-US" b="1" err="1">
                <a:solidFill>
                  <a:srgbClr val="000000"/>
                </a:solidFill>
                <a:latin typeface="Corbel"/>
              </a:rPr>
              <a:t>Obrazovanje</a:t>
            </a:r>
            <a:r>
              <a:rPr lang="en-US">
                <a:solidFill>
                  <a:srgbClr val="000000"/>
                </a:solidFill>
                <a:latin typeface="Corbel"/>
              </a:rPr>
              <a:t>: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Sveučilište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Uppsala</a:t>
            </a:r>
          </a:p>
          <a:p>
            <a:pPr>
              <a:buClr>
                <a:srgbClr val="1287C3"/>
              </a:buClr>
            </a:pPr>
            <a:r>
              <a:rPr lang="en-US">
                <a:solidFill>
                  <a:srgbClr val="000000"/>
                </a:solidFill>
                <a:latin typeface="Corbel"/>
              </a:rPr>
              <a:t>1909. </a:t>
            </a:r>
            <a:r>
              <a:rPr lang="en-US" err="1">
                <a:solidFill>
                  <a:srgbClr val="000000"/>
                </a:solidFill>
                <a:latin typeface="Corbel"/>
              </a:rPr>
              <a:t>prva</a:t>
            </a:r>
            <a:r>
              <a:rPr lang="en-US">
                <a:solidFill>
                  <a:srgbClr val="000000"/>
                </a:solidFill>
                <a:latin typeface="Corbel"/>
              </a:rPr>
              <a:t> </a:t>
            </a:r>
            <a:r>
              <a:rPr lang="en-US" err="1">
                <a:solidFill>
                  <a:srgbClr val="000000"/>
                </a:solidFill>
                <a:latin typeface="Corbel"/>
              </a:rPr>
              <a:t>žena</a:t>
            </a:r>
            <a:r>
              <a:rPr lang="en-US">
                <a:solidFill>
                  <a:srgbClr val="000000"/>
                </a:solidFill>
                <a:latin typeface="Corbel"/>
              </a:rPr>
              <a:t> </a:t>
            </a:r>
            <a:r>
              <a:rPr lang="en-US" err="1">
                <a:solidFill>
                  <a:srgbClr val="000000"/>
                </a:solidFill>
                <a:latin typeface="Corbel"/>
              </a:rPr>
              <a:t>i</a:t>
            </a:r>
            <a:r>
              <a:rPr lang="en-US">
                <a:solidFill>
                  <a:srgbClr val="000000"/>
                </a:solidFill>
                <a:latin typeface="Corbel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švedska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spisateljica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 da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dobije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nobelovu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nagradu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 za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literaturu</a:t>
            </a:r>
            <a:endParaRPr lang="en-US" err="1"/>
          </a:p>
          <a:p>
            <a:pPr>
              <a:buClr>
                <a:srgbClr val="1287C3"/>
              </a:buClr>
            </a:pPr>
            <a:endParaRPr lang="en-US">
              <a:solidFill>
                <a:srgbClr val="000000"/>
              </a:solidFill>
              <a:latin typeface="Corbel"/>
            </a:endParaRPr>
          </a:p>
          <a:p>
            <a:pPr>
              <a:buClr>
                <a:srgbClr val="1287C3"/>
              </a:buClr>
            </a:pPr>
            <a:endParaRPr lang="en-US">
              <a:solidFill>
                <a:srgbClr val="000000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0703217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UTORICA »LEGENDA O KRISTU« 16. ožujka 1940. - umrla švedska nobelovka Selma  Lagerlöf - Glas Koncila">
            <a:extLst>
              <a:ext uri="{FF2B5EF4-FFF2-40B4-BE49-F238E27FC236}">
                <a16:creationId xmlns:a16="http://schemas.microsoft.com/office/drawing/2014/main" id="{FEE8BCD8-BEE9-E095-EACF-C344D6365B1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45" r="1" b="7600"/>
          <a:stretch/>
        </p:blipFill>
        <p:spPr>
          <a:xfrm>
            <a:off x="20" y="10"/>
            <a:ext cx="11246320" cy="6857990"/>
          </a:xfrm>
          <a:custGeom>
            <a:avLst/>
            <a:gdLst/>
            <a:ahLst/>
            <a:cxnLst/>
            <a:rect l="l" t="t" r="r" b="b"/>
            <a:pathLst>
              <a:path w="11246340" h="6858000">
                <a:moveTo>
                  <a:pt x="7586025" y="0"/>
                </a:moveTo>
                <a:lnTo>
                  <a:pt x="9130861" y="0"/>
                </a:lnTo>
                <a:lnTo>
                  <a:pt x="8323835" y="5445054"/>
                </a:lnTo>
                <a:lnTo>
                  <a:pt x="8334831" y="5446683"/>
                </a:lnTo>
                <a:lnTo>
                  <a:pt x="8323836" y="5469833"/>
                </a:lnTo>
                <a:lnTo>
                  <a:pt x="11246340" y="6858000"/>
                </a:lnTo>
                <a:lnTo>
                  <a:pt x="7787523" y="6858000"/>
                </a:lnTo>
                <a:lnTo>
                  <a:pt x="6728309" y="5186187"/>
                </a:lnTo>
                <a:lnTo>
                  <a:pt x="6729371" y="5186363"/>
                </a:lnTo>
                <a:close/>
                <a:moveTo>
                  <a:pt x="0" y="0"/>
                </a:moveTo>
                <a:lnTo>
                  <a:pt x="7500950" y="0"/>
                </a:lnTo>
                <a:lnTo>
                  <a:pt x="6647343" y="5167910"/>
                </a:lnTo>
                <a:lnTo>
                  <a:pt x="6643726" y="5170434"/>
                </a:lnTo>
                <a:lnTo>
                  <a:pt x="749923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Freeform 37">
            <a:extLst>
              <a:ext uri="{FF2B5EF4-FFF2-40B4-BE49-F238E27FC236}">
                <a16:creationId xmlns:a16="http://schemas.microsoft.com/office/drawing/2014/main" id="{1C40522E-719B-4EF2-8100-DF20F317B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2"/>
            <a:ext cx="8005382" cy="6857999"/>
          </a:xfrm>
          <a:custGeom>
            <a:avLst/>
            <a:gdLst>
              <a:gd name="connsiteX0" fmla="*/ 0 w 8005382"/>
              <a:gd name="connsiteY0" fmla="*/ 0 h 6857999"/>
              <a:gd name="connsiteX1" fmla="*/ 7723450 w 8005382"/>
              <a:gd name="connsiteY1" fmla="*/ 0 h 6857999"/>
              <a:gd name="connsiteX2" fmla="*/ 6859850 w 8005382"/>
              <a:gd name="connsiteY2" fmla="*/ 5223932 h 6857999"/>
              <a:gd name="connsiteX3" fmla="*/ 8005382 w 8005382"/>
              <a:gd name="connsiteY3" fmla="*/ 6857999 h 6857999"/>
              <a:gd name="connsiteX4" fmla="*/ 0 w 8005382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5382" h="6857999">
                <a:moveTo>
                  <a:pt x="0" y="0"/>
                </a:moveTo>
                <a:lnTo>
                  <a:pt x="7723450" y="0"/>
                </a:lnTo>
                <a:lnTo>
                  <a:pt x="6859850" y="5223932"/>
                </a:lnTo>
                <a:lnTo>
                  <a:pt x="8005382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0D92E7-0A68-42A1-97BB-A5E058AC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42930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31E5632C-4BB9-4CB9-868F-ED9953C91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50E49B5-8ACC-41C9-9BB3-42CDC03FE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B7E2283-77D1-4DF1-9674-3DB62820A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4C274CA5-DADA-4D93-AD4A-B88C45A90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82E630CC-3310-4FC9-9F36-93F4C0AAB1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19C1530F-0480-4FA0-AA17-E3549B39F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 descr="Selma Lagerlöf – Wikipedija">
            <a:extLst>
              <a:ext uri="{FF2B5EF4-FFF2-40B4-BE49-F238E27FC236}">
                <a16:creationId xmlns:a16="http://schemas.microsoft.com/office/drawing/2014/main" id="{5E98C9F2-BD51-E84F-73CD-E1D8BE8D064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321" r="-1" b="4280"/>
          <a:stretch/>
        </p:blipFill>
        <p:spPr>
          <a:xfrm>
            <a:off x="6643730" y="10"/>
            <a:ext cx="5548271" cy="6857990"/>
          </a:xfrm>
          <a:custGeom>
            <a:avLst/>
            <a:gdLst/>
            <a:ahLst/>
            <a:cxnLst/>
            <a:rect l="l" t="t" r="r" b="b"/>
            <a:pathLst>
              <a:path w="5548271" h="6858000">
                <a:moveTo>
                  <a:pt x="2486158" y="0"/>
                </a:moveTo>
                <a:lnTo>
                  <a:pt x="5548271" y="0"/>
                </a:lnTo>
                <a:lnTo>
                  <a:pt x="5548271" y="6858000"/>
                </a:lnTo>
                <a:lnTo>
                  <a:pt x="4616471" y="6858000"/>
                </a:lnTo>
                <a:lnTo>
                  <a:pt x="1680108" y="5463251"/>
                </a:lnTo>
                <a:lnTo>
                  <a:pt x="1691104" y="5440102"/>
                </a:lnTo>
                <a:lnTo>
                  <a:pt x="1680108" y="5438473"/>
                </a:lnTo>
                <a:close/>
                <a:moveTo>
                  <a:pt x="856137" y="0"/>
                </a:moveTo>
                <a:lnTo>
                  <a:pt x="941211" y="0"/>
                </a:lnTo>
                <a:lnTo>
                  <a:pt x="85642" y="5179781"/>
                </a:lnTo>
                <a:lnTo>
                  <a:pt x="84581" y="5179606"/>
                </a:lnTo>
                <a:lnTo>
                  <a:pt x="1147966" y="6858000"/>
                </a:lnTo>
                <a:lnTo>
                  <a:pt x="858844" y="6858000"/>
                </a:lnTo>
                <a:lnTo>
                  <a:pt x="0" y="5163852"/>
                </a:lnTo>
                <a:lnTo>
                  <a:pt x="3617" y="516132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B93B7E-9EE3-3296-49F4-D0F334B58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2970" y="933203"/>
            <a:ext cx="5957961" cy="1202267"/>
          </a:xfrm>
          <a:effectLst/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Selma Lagerlöf</a:t>
            </a:r>
          </a:p>
        </p:txBody>
      </p:sp>
      <p:pic>
        <p:nvPicPr>
          <p:cNvPr id="5" name="Selma Lagerlöf">
            <a:hlinkClick r:id="" action="ppaction://media"/>
            <a:extLst>
              <a:ext uri="{FF2B5EF4-FFF2-40B4-BE49-F238E27FC236}">
                <a16:creationId xmlns:a16="http://schemas.microsoft.com/office/drawing/2014/main" id="{6A9F7F40-0ED9-B38A-86F2-6F5079CA02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64453" y="116424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14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B1771-EC20-2623-FA0F-56F187C5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  <a:ea typeface="+mj-lt"/>
                <a:cs typeface="+mj-lt"/>
              </a:rPr>
              <a:t>Elinor Ostrom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99740-C67F-7D43-6906-122827180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"/>
              </a:spcBef>
            </a:pPr>
            <a:r>
              <a:rPr lang="en-US" b="1" err="1"/>
              <a:t>Rođena</a:t>
            </a:r>
            <a:r>
              <a:rPr lang="en-US"/>
              <a:t>: </a:t>
            </a:r>
            <a:r>
              <a:rPr lang="en-US">
                <a:ea typeface="+mn-lt"/>
                <a:cs typeface="+mn-lt"/>
              </a:rPr>
              <a:t>7. </a:t>
            </a:r>
            <a:r>
              <a:rPr lang="en-US" err="1">
                <a:ea typeface="+mn-lt"/>
                <a:cs typeface="+mn-lt"/>
              </a:rPr>
              <a:t>kolovoza</a:t>
            </a:r>
            <a:r>
              <a:rPr lang="en-US">
                <a:ea typeface="+mn-lt"/>
                <a:cs typeface="+mn-lt"/>
              </a:rPr>
              <a:t> 1933., Los Angeles, CA, SAD</a:t>
            </a:r>
            <a:endParaRPr lang="en-US"/>
          </a:p>
          <a:p>
            <a:pPr>
              <a:spcBef>
                <a:spcPts val="20"/>
              </a:spcBef>
              <a:buClr>
                <a:srgbClr val="1287C3"/>
              </a:buClr>
            </a:pPr>
            <a:r>
              <a:rPr lang="en-US" b="1" err="1"/>
              <a:t>Umrla</a:t>
            </a:r>
            <a:r>
              <a:rPr lang="en-US"/>
              <a:t>: </a:t>
            </a:r>
            <a:r>
              <a:rPr lang="en-US">
                <a:ea typeface="+mn-lt"/>
                <a:cs typeface="+mn-lt"/>
              </a:rPr>
              <a:t>12. </a:t>
            </a:r>
            <a:r>
              <a:rPr lang="en-US" err="1">
                <a:ea typeface="+mn-lt"/>
                <a:cs typeface="+mn-lt"/>
              </a:rPr>
              <a:t>lipnja</a:t>
            </a:r>
            <a:r>
              <a:rPr lang="en-US">
                <a:ea typeface="+mn-lt"/>
                <a:cs typeface="+mn-lt"/>
              </a:rPr>
              <a:t> 2012., Bloomington, IN, SAD</a:t>
            </a:r>
          </a:p>
          <a:p>
            <a:pPr>
              <a:spcBef>
                <a:spcPts val="20"/>
              </a:spcBef>
              <a:buClr>
                <a:srgbClr val="1287C3"/>
              </a:buClr>
            </a:pPr>
            <a:r>
              <a:rPr lang="en-US" b="1" err="1"/>
              <a:t>Obrazovanje</a:t>
            </a:r>
            <a:r>
              <a:rPr lang="en-US"/>
              <a:t>: </a:t>
            </a:r>
            <a:r>
              <a:rPr lang="en-US" err="1">
                <a:ea typeface="+mn-lt"/>
                <a:cs typeface="+mn-lt"/>
              </a:rPr>
              <a:t>Sveučilište</a:t>
            </a:r>
            <a:r>
              <a:rPr lang="en-US">
                <a:ea typeface="+mn-lt"/>
                <a:cs typeface="+mn-lt"/>
              </a:rPr>
              <a:t> u </a:t>
            </a:r>
            <a:r>
              <a:rPr lang="en-US" err="1">
                <a:ea typeface="+mn-lt"/>
                <a:cs typeface="+mn-lt"/>
              </a:rPr>
              <a:t>Kaliforniji</a:t>
            </a:r>
            <a:r>
              <a:rPr lang="en-US">
                <a:ea typeface="+mn-lt"/>
                <a:cs typeface="+mn-lt"/>
              </a:rPr>
              <a:t>, Los Angeles</a:t>
            </a:r>
          </a:p>
          <a:p>
            <a:pPr>
              <a:spcBef>
                <a:spcPts val="20"/>
              </a:spcBef>
              <a:buClr>
                <a:srgbClr val="1287C3"/>
              </a:buClr>
            </a:pPr>
            <a:r>
              <a:rPr lang="en-US">
                <a:ea typeface="+mn-lt"/>
                <a:cs typeface="+mn-lt"/>
              </a:rPr>
              <a:t>Godine 2009. </a:t>
            </a:r>
            <a:r>
              <a:rPr lang="en-US" err="1">
                <a:ea typeface="+mn-lt"/>
                <a:cs typeface="+mn-lt"/>
              </a:rPr>
              <a:t>Postala</a:t>
            </a:r>
            <a:r>
              <a:rPr lang="en-US">
                <a:ea typeface="+mn-lt"/>
                <a:cs typeface="+mn-lt"/>
              </a:rPr>
              <a:t> je </a:t>
            </a:r>
            <a:r>
              <a:rPr lang="en-US" err="1">
                <a:ea typeface="+mn-lt"/>
                <a:cs typeface="+mn-lt"/>
              </a:rPr>
              <a:t>prva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žena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koja</a:t>
            </a:r>
            <a:r>
              <a:rPr lang="en-US">
                <a:ea typeface="+mn-lt"/>
                <a:cs typeface="+mn-lt"/>
              </a:rPr>
              <a:t> je </a:t>
            </a:r>
            <a:r>
              <a:rPr lang="en-US" err="1">
                <a:ea typeface="+mn-lt"/>
                <a:cs typeface="+mn-lt"/>
              </a:rPr>
              <a:t>primila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Nobelovu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memorijalnu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nagradu</a:t>
            </a:r>
            <a:r>
              <a:rPr lang="en-US">
                <a:ea typeface="+mn-lt"/>
                <a:cs typeface="+mn-lt"/>
              </a:rPr>
              <a:t> za </a:t>
            </a:r>
            <a:r>
              <a:rPr lang="en-US" err="1">
                <a:ea typeface="+mn-lt"/>
                <a:cs typeface="+mn-lt"/>
              </a:rPr>
              <a:t>ekonomske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znanosti</a:t>
            </a:r>
            <a:r>
              <a:rPr lang="en-US">
                <a:ea typeface="+mn-lt"/>
                <a:cs typeface="+mn-lt"/>
              </a:rPr>
              <a:t>.</a:t>
            </a:r>
          </a:p>
          <a:p>
            <a:pPr>
              <a:buClr>
                <a:srgbClr val="1287C3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25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6C5F458-F0B9-4584-B7A3-BA39F9E9F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F5CE756-E024-433C-98E3-931095C81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4D7F81-EC0F-4E8E-8D3F-BCBF50359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DEF7606-46AD-4ECA-8815-33A3217D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778C7720-6627-4BE3-9174-54CD26E72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D25C4CC-C750-4C0A-ADB5-CFA9FFAE5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D6834B30-F11B-40AA-A8C8-0EF0710DB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748101F-0ADA-BBAC-D386-D66A9AC7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8583" y="645286"/>
            <a:ext cx="3474438" cy="3350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Elinor Ostrom</a:t>
            </a:r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0095B9FE-CD3D-4FD5-91D3-D9BDC79BF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347" y="648931"/>
            <a:ext cx="6869937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Elinor Ostrom – Facts - NobelPrize.org">
            <a:extLst>
              <a:ext uri="{FF2B5EF4-FFF2-40B4-BE49-F238E27FC236}">
                <a16:creationId xmlns:a16="http://schemas.microsoft.com/office/drawing/2014/main" id="{400AB32A-F103-A431-932F-828C88F4A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75204" y="1013773"/>
            <a:ext cx="3032247" cy="4542692"/>
          </a:xfrm>
          <a:prstGeom prst="rect">
            <a:avLst/>
          </a:prstGeom>
        </p:spPr>
      </p:pic>
      <p:pic>
        <p:nvPicPr>
          <p:cNvPr id="4" name="Picture 3" descr="Elinor Ostrom - Wikipedia">
            <a:extLst>
              <a:ext uri="{FF2B5EF4-FFF2-40B4-BE49-F238E27FC236}">
                <a16:creationId xmlns:a16="http://schemas.microsoft.com/office/drawing/2014/main" id="{53FB6229-92DB-83CA-9880-53F4CE0B37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1178" y="1027412"/>
            <a:ext cx="3032249" cy="4515414"/>
          </a:xfrm>
          <a:prstGeom prst="rect">
            <a:avLst/>
          </a:prstGeom>
        </p:spPr>
      </p:pic>
      <p:pic>
        <p:nvPicPr>
          <p:cNvPr id="5" name="Elinor Ostrom">
            <a:hlinkClick r:id="" action="ppaction://media"/>
            <a:extLst>
              <a:ext uri="{FF2B5EF4-FFF2-40B4-BE49-F238E27FC236}">
                <a16:creationId xmlns:a16="http://schemas.microsoft.com/office/drawing/2014/main" id="{DC84EDD0-E69B-DE7B-4857-917566DA8E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54509" y="252725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4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983A0-0ECD-587E-BE78-B28664047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227082"/>
          </a:xfrm>
        </p:spPr>
        <p:txBody>
          <a:bodyPr/>
          <a:lstStyle/>
          <a:p>
            <a:r>
              <a:rPr lang="en-US" b="1"/>
              <a:t>Dorothy Vaughan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4D22D-C590-46AA-5255-48154F65E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80896"/>
            <a:ext cx="9506334" cy="4529959"/>
          </a:xfrm>
        </p:spPr>
        <p:txBody>
          <a:bodyPr/>
          <a:lstStyle/>
          <a:p>
            <a:pPr>
              <a:buFont typeface="Wingdings"/>
              <a:buChar char="Ø"/>
            </a:pPr>
            <a:r>
              <a:rPr lang="en-US" sz="3200" b="1"/>
              <a:t>Rođena</a:t>
            </a:r>
            <a:r>
              <a:rPr lang="en-US" sz="3200"/>
              <a:t>:20.srpnja 1910.,</a:t>
            </a:r>
            <a:r>
              <a:rPr lang="en-US" sz="3200">
                <a:solidFill>
                  <a:srgbClr val="000000"/>
                </a:solidFill>
                <a:ea typeface="+mn-lt"/>
                <a:cs typeface="+mn-lt"/>
              </a:rPr>
              <a:t>Kansas City</a:t>
            </a:r>
            <a:endParaRPr lang="en-US" sz="3200">
              <a:solidFill>
                <a:srgbClr val="000000"/>
              </a:solidFill>
            </a:endParaRPr>
          </a:p>
          <a:p>
            <a:pPr>
              <a:buClr>
                <a:srgbClr val="1287C3"/>
              </a:buClr>
              <a:buFont typeface="Wingdings"/>
              <a:buChar char="Ø"/>
            </a:pPr>
            <a:r>
              <a:rPr lang="en-US" sz="3200" b="1"/>
              <a:t>Umrla</a:t>
            </a:r>
            <a:r>
              <a:rPr lang="en-US" sz="3200"/>
              <a:t>:10.studenog 2008., Hampton</a:t>
            </a:r>
          </a:p>
          <a:p>
            <a:pPr>
              <a:buClr>
                <a:srgbClr val="1287C3"/>
              </a:buClr>
              <a:buFont typeface="Wingdings"/>
              <a:buChar char="Ø"/>
            </a:pPr>
            <a:r>
              <a:rPr lang="en-US" sz="3200" err="1">
                <a:ea typeface="+mn-lt"/>
                <a:cs typeface="+mn-lt"/>
              </a:rPr>
              <a:t>cijenjena</a:t>
            </a:r>
            <a:r>
              <a:rPr lang="en-US" sz="320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matematičarka</a:t>
            </a:r>
            <a:r>
              <a:rPr lang="en-US" sz="320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i</a:t>
            </a:r>
            <a:r>
              <a:rPr lang="en-US" sz="320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prva</a:t>
            </a:r>
            <a:r>
              <a:rPr lang="en-US" sz="320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Afroamerikanka</a:t>
            </a:r>
            <a:r>
              <a:rPr lang="en-US" sz="320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koja</a:t>
            </a:r>
            <a:r>
              <a:rPr lang="en-US" sz="3200">
                <a:ea typeface="+mn-lt"/>
                <a:cs typeface="+mn-lt"/>
              </a:rPr>
              <a:t> je </a:t>
            </a:r>
            <a:r>
              <a:rPr lang="en-US" sz="3200" err="1">
                <a:ea typeface="+mn-lt"/>
                <a:cs typeface="+mn-lt"/>
              </a:rPr>
              <a:t>postala</a:t>
            </a:r>
            <a:r>
              <a:rPr lang="en-US" sz="320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supervizor</a:t>
            </a:r>
            <a:r>
              <a:rPr lang="en-US" sz="3200">
                <a:ea typeface="+mn-lt"/>
                <a:cs typeface="+mn-lt"/>
              </a:rPr>
              <a:t> u NASA-I</a:t>
            </a:r>
          </a:p>
          <a:p>
            <a:pPr>
              <a:buClr>
                <a:srgbClr val="1287C3"/>
              </a:buClr>
              <a:buFont typeface="Wingdings"/>
              <a:buChar char="Ø"/>
            </a:pPr>
            <a:endParaRPr lang="en-US" b="1"/>
          </a:p>
          <a:p>
            <a:pPr>
              <a:buClr>
                <a:srgbClr val="1287C3"/>
              </a:buClr>
              <a:buFont typeface="Wingdings"/>
              <a:buChar char="Ø"/>
            </a:pPr>
            <a:endParaRPr lang="en-US"/>
          </a:p>
          <a:p>
            <a:pPr>
              <a:buClr>
                <a:srgbClr val="1287C3"/>
              </a:buClr>
              <a:buFont typeface="Wingdings"/>
              <a:buChar char="Ø"/>
            </a:pPr>
            <a:endParaRPr lang="en-US"/>
          </a:p>
          <a:p>
            <a:pPr>
              <a:buClr>
                <a:srgbClr val="1287C3"/>
              </a:buClr>
              <a:buFont typeface="Wingdings"/>
              <a:buChar char="Ø"/>
            </a:pPr>
            <a:endParaRPr lang="en-US"/>
          </a:p>
          <a:p>
            <a:pPr>
              <a:buClr>
                <a:srgbClr val="1287C3"/>
              </a:buClr>
              <a:buFont typeface="Wingdings"/>
              <a:buChar char="Ø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53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627D0-EE31-9A27-B7F0-761DE1B5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endParaRPr lang="en-US">
              <a:solidFill>
                <a:srgbClr val="CEA152"/>
              </a:solidFill>
            </a:endParaRPr>
          </a:p>
          <a:p>
            <a:pPr algn="l"/>
            <a:endParaRPr lang="en-US">
              <a:solidFill>
                <a:srgbClr val="CEA152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Dorothy Crowfoot Hodgkin</a:t>
            </a:r>
            <a:endParaRPr lang="en-US"/>
          </a:p>
          <a:p>
            <a:endParaRPr lang="en-US"/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AA177-BAC6-98F9-5A4A-475FB9692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"/>
              </a:spcBef>
            </a:pPr>
            <a:r>
              <a:rPr lang="en-US" b="1" err="1"/>
              <a:t>Rođena</a:t>
            </a:r>
            <a:r>
              <a:rPr lang="en-US"/>
              <a:t>: </a:t>
            </a:r>
            <a:r>
              <a:rPr lang="en-US">
                <a:ea typeface="+mn-lt"/>
                <a:cs typeface="+mn-lt"/>
              </a:rPr>
              <a:t>12. </a:t>
            </a:r>
            <a:r>
              <a:rPr lang="en-US" err="1">
                <a:ea typeface="+mn-lt"/>
                <a:cs typeface="+mn-lt"/>
              </a:rPr>
              <a:t>svibnja</a:t>
            </a:r>
            <a:r>
              <a:rPr lang="en-US">
                <a:ea typeface="+mn-lt"/>
                <a:cs typeface="+mn-lt"/>
              </a:rPr>
              <a:t> 1910., Kairo, </a:t>
            </a:r>
            <a:r>
              <a:rPr lang="en-US" err="1">
                <a:ea typeface="+mn-lt"/>
                <a:cs typeface="+mn-lt"/>
              </a:rPr>
              <a:t>Egipat</a:t>
            </a:r>
            <a:endParaRPr lang="en-US" err="1">
              <a:solidFill>
                <a:srgbClr val="CEA152"/>
              </a:solidFill>
            </a:endParaRPr>
          </a:p>
          <a:p>
            <a:pPr>
              <a:spcBef>
                <a:spcPts val="20"/>
              </a:spcBef>
              <a:buClr>
                <a:srgbClr val="1287C3"/>
              </a:buClr>
            </a:pPr>
            <a:r>
              <a:rPr lang="en-US" b="1" err="1"/>
              <a:t>Umrla</a:t>
            </a:r>
            <a:r>
              <a:rPr lang="en-US"/>
              <a:t>: </a:t>
            </a:r>
            <a:r>
              <a:rPr lang="en-US">
                <a:ea typeface="+mn-lt"/>
                <a:cs typeface="+mn-lt"/>
              </a:rPr>
              <a:t>29. </a:t>
            </a:r>
            <a:r>
              <a:rPr lang="en-US" err="1">
                <a:ea typeface="+mn-lt"/>
                <a:cs typeface="+mn-lt"/>
              </a:rPr>
              <a:t>srpnja</a:t>
            </a:r>
            <a:r>
              <a:rPr lang="en-US">
                <a:ea typeface="+mn-lt"/>
                <a:cs typeface="+mn-lt"/>
              </a:rPr>
              <a:t> 1994., Shipston-on-Stour, Velika </a:t>
            </a:r>
            <a:r>
              <a:rPr lang="en-US" err="1">
                <a:ea typeface="+mn-lt"/>
                <a:cs typeface="+mn-lt"/>
              </a:rPr>
              <a:t>Britanija</a:t>
            </a:r>
            <a:endParaRPr lang="en-US">
              <a:ea typeface="+mn-lt"/>
              <a:cs typeface="+mn-lt"/>
            </a:endParaRPr>
          </a:p>
          <a:p>
            <a:pPr>
              <a:spcBef>
                <a:spcPts val="20"/>
              </a:spcBef>
              <a:buClr>
                <a:srgbClr val="1287C3"/>
              </a:buClr>
            </a:pPr>
            <a:r>
              <a:rPr lang="en-US" b="1" err="1"/>
              <a:t>Obrazovanje</a:t>
            </a:r>
            <a:r>
              <a:rPr lang="en-US"/>
              <a:t>: 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Oxford University</a:t>
            </a:r>
            <a:endParaRPr lang="en-US"/>
          </a:p>
          <a:p>
            <a:pPr>
              <a:spcBef>
                <a:spcPts val="20"/>
              </a:spcBef>
              <a:buClr>
                <a:srgbClr val="1287C3"/>
              </a:buClr>
            </a:pPr>
            <a:r>
              <a:rPr lang="en-US" err="1">
                <a:ea typeface="+mn-lt"/>
                <a:cs typeface="+mn-lt"/>
              </a:rPr>
              <a:t>Nobelova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nagrada</a:t>
            </a:r>
            <a:r>
              <a:rPr lang="en-US">
                <a:ea typeface="+mn-lt"/>
                <a:cs typeface="+mn-lt"/>
              </a:rPr>
              <a:t> za </a:t>
            </a:r>
            <a:r>
              <a:rPr lang="en-US" err="1">
                <a:ea typeface="+mn-lt"/>
                <a:cs typeface="+mn-lt"/>
              </a:rPr>
              <a:t>kemiju</a:t>
            </a:r>
            <a:r>
              <a:rPr lang="en-US">
                <a:ea typeface="+mn-lt"/>
                <a:cs typeface="+mn-lt"/>
              </a:rPr>
              <a:t> 1964.</a:t>
            </a:r>
            <a:endParaRPr lang="en-US"/>
          </a:p>
          <a:p>
            <a:pPr>
              <a:buClr>
                <a:srgbClr val="1287C3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71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A1E25D-508A-4EE7-9B89-71BC1BEEF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id="{6FD9ED33-B960-4F9D-8023-20D83062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2974973" y="-15832"/>
            <a:ext cx="9217026" cy="6889518"/>
          </a:xfrm>
          <a:custGeom>
            <a:avLst/>
            <a:gdLst>
              <a:gd name="connsiteX0" fmla="*/ 1087153 w 9217026"/>
              <a:gd name="connsiteY0" fmla="*/ 0 h 6889518"/>
              <a:gd name="connsiteX1" fmla="*/ 1087153 w 9217026"/>
              <a:gd name="connsiteY1" fmla="*/ 1098 h 6889518"/>
              <a:gd name="connsiteX2" fmla="*/ 0 w 9217026"/>
              <a:gd name="connsiteY2" fmla="*/ 0 h 6889518"/>
              <a:gd name="connsiteX3" fmla="*/ 0 w 9217026"/>
              <a:gd name="connsiteY3" fmla="*/ 6889518 h 6889518"/>
              <a:gd name="connsiteX4" fmla="*/ 1087153 w 9217026"/>
              <a:gd name="connsiteY4" fmla="*/ 6888254 h 6889518"/>
              <a:gd name="connsiteX5" fmla="*/ 1087153 w 9217026"/>
              <a:gd name="connsiteY5" fmla="*/ 6889518 h 6889518"/>
              <a:gd name="connsiteX6" fmla="*/ 7295095 w 9217026"/>
              <a:gd name="connsiteY6" fmla="*/ 6882299 h 6889518"/>
              <a:gd name="connsiteX7" fmla="*/ 9217026 w 9217026"/>
              <a:gd name="connsiteY7" fmla="*/ 5349831 h 6889518"/>
              <a:gd name="connsiteX8" fmla="*/ 8378827 w 9217026"/>
              <a:gd name="connsiteY8" fmla="*/ 7365 h 688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7026" h="6889518">
                <a:moveTo>
                  <a:pt x="1087153" y="0"/>
                </a:moveTo>
                <a:lnTo>
                  <a:pt x="1087153" y="1098"/>
                </a:lnTo>
                <a:lnTo>
                  <a:pt x="0" y="0"/>
                </a:lnTo>
                <a:lnTo>
                  <a:pt x="0" y="6889518"/>
                </a:lnTo>
                <a:lnTo>
                  <a:pt x="1087153" y="6888254"/>
                </a:lnTo>
                <a:lnTo>
                  <a:pt x="1087153" y="6889518"/>
                </a:lnTo>
                <a:lnTo>
                  <a:pt x="7295095" y="6882299"/>
                </a:lnTo>
                <a:lnTo>
                  <a:pt x="9217026" y="5349831"/>
                </a:lnTo>
                <a:lnTo>
                  <a:pt x="8378827" y="7365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248BD7-AE40-49AB-844D-ABD40D80B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977D6250-A0F3-4872-9969-3DB7ADE7C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5796BEC7-5389-45D6-A0D4-F36405E5A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BEA57FAB-D2EF-4F47-A986-4321D5148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5E8C59C9-8A0C-4F01-A36F-1C6389554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62D244EC-76FC-490A-8371-18E8C0624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FA33782B-4F01-450E-A17D-F7C03359D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46CACC0-EE32-9373-2DEB-110EF7CF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232" y="2684813"/>
            <a:ext cx="7446961" cy="175259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Dorothy Crowfoot Hodgkin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Content Placeholder 10" descr="Dorothy Hodgkin - Wikipedia">
            <a:extLst>
              <a:ext uri="{FF2B5EF4-FFF2-40B4-BE49-F238E27FC236}">
                <a16:creationId xmlns:a16="http://schemas.microsoft.com/office/drawing/2014/main" id="{FD544883-9A52-10AD-E44C-218389617EE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231" r="4157" b="-2"/>
          <a:stretch/>
        </p:blipFill>
        <p:spPr>
          <a:xfrm>
            <a:off x="20" y="10"/>
            <a:ext cx="3175466" cy="5245940"/>
          </a:xfrm>
          <a:custGeom>
            <a:avLst/>
            <a:gdLst/>
            <a:ahLst/>
            <a:cxnLst/>
            <a:rect l="l" t="t" r="r" b="b"/>
            <a:pathLst>
              <a:path w="3175486" h="5245950">
                <a:moveTo>
                  <a:pt x="0" y="0"/>
                </a:moveTo>
                <a:lnTo>
                  <a:pt x="3175486" y="0"/>
                </a:lnTo>
                <a:lnTo>
                  <a:pt x="2294818" y="5223932"/>
                </a:lnTo>
                <a:lnTo>
                  <a:pt x="2310547" y="5245950"/>
                </a:lnTo>
                <a:lnTo>
                  <a:pt x="0" y="4901963"/>
                </a:lnTo>
                <a:close/>
              </a:path>
            </a:pathLst>
          </a:custGeom>
          <a:ln w="38100">
            <a:noFill/>
          </a:ln>
          <a:effectLst/>
        </p:spPr>
      </p:pic>
      <p:pic>
        <p:nvPicPr>
          <p:cNvPr id="12" name="Picture 11" descr="Dorothy Hodgkin | Biography &amp; Facts | Britannica">
            <a:extLst>
              <a:ext uri="{FF2B5EF4-FFF2-40B4-BE49-F238E27FC236}">
                <a16:creationId xmlns:a16="http://schemas.microsoft.com/office/drawing/2014/main" id="{F3A52558-1105-7569-B39B-EDFF1442F69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" b="34817"/>
          <a:stretch/>
        </p:blipFill>
        <p:spPr>
          <a:xfrm>
            <a:off x="20" y="4901964"/>
            <a:ext cx="3459143" cy="1956037"/>
          </a:xfrm>
          <a:custGeom>
            <a:avLst/>
            <a:gdLst/>
            <a:ahLst/>
            <a:cxnLst/>
            <a:rect l="l" t="t" r="r" b="b"/>
            <a:pathLst>
              <a:path w="3459163" h="1956037">
                <a:moveTo>
                  <a:pt x="0" y="0"/>
                </a:moveTo>
                <a:lnTo>
                  <a:pt x="2310547" y="343987"/>
                </a:lnTo>
                <a:lnTo>
                  <a:pt x="3459163" y="1951804"/>
                </a:lnTo>
                <a:lnTo>
                  <a:pt x="0" y="1956037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1C61DD1-74BB-9B12-17A6-3ED244136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062" y="4913414"/>
            <a:ext cx="7446961" cy="877786"/>
          </a:xfrm>
        </p:spPr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Dorothy Crowfoot Hodgkin">
            <a:hlinkClick r:id="" action="ppaction://media"/>
            <a:extLst>
              <a:ext uri="{FF2B5EF4-FFF2-40B4-BE49-F238E27FC236}">
                <a16:creationId xmlns:a16="http://schemas.microsoft.com/office/drawing/2014/main" id="{BA4E771F-8CB2-2CBF-EC5C-CA32BAADF0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88227" y="2924354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8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9B4E-EA21-64C4-F840-6765D3E5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246" y="-610590"/>
            <a:ext cx="10018713" cy="1752599"/>
          </a:xfrm>
        </p:spPr>
        <p:txBody>
          <a:bodyPr/>
          <a:lstStyle/>
          <a:p>
            <a:r>
              <a:rPr lang="en-US" err="1"/>
              <a:t>Izvori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69225-11FF-2426-9C8E-12017365C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154" y="915392"/>
            <a:ext cx="10018713" cy="6300848"/>
          </a:xfrm>
        </p:spPr>
        <p:txBody>
          <a:bodyPr>
            <a:normAutofit fontScale="62500" lnSpcReduction="20000"/>
          </a:bodyPr>
          <a:lstStyle/>
          <a:p>
            <a:r>
              <a:rPr lang="en-US">
                <a:ea typeface="+mn-lt"/>
                <a:cs typeface="+mn-lt"/>
                <a:hlinkClick r:id="rId2"/>
              </a:rPr>
              <a:t>https://en.wikipedia.org/wiki/Dorothy_Vaughan</a:t>
            </a:r>
            <a:endParaRPr lang="en-US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  <a:hlinkClick r:id="rId3"/>
              </a:rPr>
              <a:t>https://www.nasa.gov/people/dorothy-vaughan/</a:t>
            </a: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  <a:hlinkClick r:id="rId4"/>
              </a:rPr>
              <a:t>https://en.wikipedia.org/wiki/Katherine_Johnson</a:t>
            </a: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  <a:hlinkClick r:id="rId5"/>
              </a:rPr>
              <a:t>https://www.nasa.gov/centers-and-facilities/langley/katherine-johnson-biography/</a:t>
            </a: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  <a:hlinkClick r:id="rId6"/>
              </a:rPr>
              <a:t>https://en.wikipedia.org/wiki/Mary_Jackson_(engineer</a:t>
            </a:r>
            <a:r>
              <a:rPr lang="en-US">
                <a:ea typeface="+mn-lt"/>
                <a:cs typeface="+mn-lt"/>
              </a:rPr>
              <a:t>)</a:t>
            </a: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  <a:hlinkClick r:id="rId7"/>
              </a:rPr>
              <a:t>https://www.nasa.gov/people/mary-w-jackson-biography/</a:t>
            </a: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  <a:hlinkClick r:id="rId8"/>
              </a:rPr>
              <a:t>https://en.wikipedia.org/wiki/Marie_Curie</a:t>
            </a:r>
            <a:endParaRPr lang="en-US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  <a:hlinkClick r:id="rId9"/>
              </a:rPr>
              <a:t>https://www.nobelprize.org/prizes/physics/1903/marie-curie/facts/</a:t>
            </a: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  <a:hlinkClick r:id="rId10"/>
              </a:rPr>
              <a:t>https://en.wikipedia.org/wiki/Gerty_Cori</a:t>
            </a: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  <a:hlinkClick r:id="rId11"/>
              </a:rPr>
              <a:t>https://www.nobelprize.org/prizes/medicine/1947/cori-gt/facts/</a:t>
            </a: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  <a:hlinkClick r:id="rId12"/>
              </a:rPr>
              <a:t>https://en.wikipedia.org/wiki/Maria_Goeppert_Mayer</a:t>
            </a: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  <a:hlinkClick r:id="rId13"/>
              </a:rPr>
              <a:t>https://www.nobelprize.org/prizes/physics/1963/mayer/facts/</a:t>
            </a: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  <a:hlinkClick r:id="rId14"/>
              </a:rPr>
              <a:t>https://www.nobelprize.org/prizes/medicine/1983/mcclintock/facts/</a:t>
            </a: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  <a:hlinkClick r:id="rId15"/>
              </a:rPr>
              <a:t>https://en.wikipedia.org/wiki/Barbara_McClintock</a:t>
            </a:r>
            <a:endParaRPr lang="en-US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  <a:hlinkClick r:id="rId16"/>
              </a:rPr>
              <a:t>https://www.nobelprize.org/prizes/economic-sciences/2009/ostrom/facts/</a:t>
            </a:r>
            <a:endParaRPr lang="en-US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  <a:hlinkClick r:id="rId17"/>
              </a:rPr>
              <a:t>https://www.nobelprize.org/prizes/chemistry/1964/hodgkin/facts/</a:t>
            </a: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  <a:hlinkClick r:id="rId18"/>
              </a:rPr>
              <a:t>https://en.wikipedia.org/wiki/Selma_Lagerl%C3%B6f</a:t>
            </a:r>
            <a:endParaRPr lang="en-US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  <a:hlinkClick r:id="rId19"/>
              </a:rPr>
              <a:t>https://www.nobelprize.org/prizes/literature/1909/lagerlof/facts/</a:t>
            </a:r>
            <a:endParaRPr lang="en-US">
              <a:ea typeface="+mn-lt"/>
              <a:cs typeface="+mn-lt"/>
            </a:endParaRPr>
          </a:p>
          <a:p>
            <a:pPr>
              <a:buClr>
                <a:srgbClr val="1287C3"/>
              </a:buClr>
            </a:pPr>
            <a:r>
              <a:rPr lang="en-US">
                <a:hlinkClick r:id="rId2"/>
              </a:rPr>
              <a:t>https://en.wikipedia.org/wiki/Dorothy_Vaughan</a:t>
            </a:r>
          </a:p>
          <a:p>
            <a:pPr>
              <a:buClr>
                <a:srgbClr val="1287C3"/>
              </a:buClr>
            </a:pPr>
            <a:endParaRPr lang="en-US"/>
          </a:p>
          <a:p>
            <a:pPr>
              <a:buClr>
                <a:srgbClr val="1287C3"/>
              </a:buClr>
            </a:pPr>
            <a:endParaRPr lang="en-US"/>
          </a:p>
          <a:p>
            <a:pPr>
              <a:buClr>
                <a:srgbClr val="1287C3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6558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lose up of a coin&#10;&#10;AI-generated content may be incorrect.">
            <a:extLst>
              <a:ext uri="{FF2B5EF4-FFF2-40B4-BE49-F238E27FC236}">
                <a16:creationId xmlns:a16="http://schemas.microsoft.com/office/drawing/2014/main" id="{34790820-482E-1DF4-1271-30318A7697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94" r="12896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4AD19F-B52F-3739-E836-9FDFACB79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46" y="685800"/>
            <a:ext cx="6219748" cy="38021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8800">
                <a:solidFill>
                  <a:schemeClr val="accent1">
                    <a:lumMod val="76000"/>
                  </a:schemeClr>
                </a:solidFill>
              </a:rPr>
              <a:t>Hvala </a:t>
            </a:r>
            <a:r>
              <a:rPr lang="en-US" sz="8800" err="1">
                <a:solidFill>
                  <a:schemeClr val="accent1">
                    <a:lumMod val="76000"/>
                  </a:schemeClr>
                </a:solidFill>
              </a:rPr>
              <a:t>na</a:t>
            </a:r>
            <a:r>
              <a:rPr lang="en-US" sz="8800">
                <a:solidFill>
                  <a:schemeClr val="accent1">
                    <a:lumMod val="76000"/>
                  </a:schemeClr>
                </a:solidFill>
              </a:rPr>
              <a:t> </a:t>
            </a:r>
            <a:r>
              <a:rPr lang="en-US" sz="8800" err="1">
                <a:solidFill>
                  <a:schemeClr val="accent1">
                    <a:lumMod val="76000"/>
                  </a:schemeClr>
                </a:solidFill>
              </a:rPr>
              <a:t>pažnji</a:t>
            </a:r>
            <a:r>
              <a:rPr lang="en-US" sz="8800">
                <a:solidFill>
                  <a:schemeClr val="accent1">
                    <a:lumMod val="76000"/>
                  </a:schemeClr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184544830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7CD2F605-77BD-4D9C-BC95-97EB75D6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40259AB5-8B5C-4CD4-AE10-7A177BB73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DB110D97-363A-40D5-98E8-D367DFCFB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30DC9DB4-96D0-47E9-A6E5-1590DED84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8CA317D7-424B-4887-BEDF-18EF7915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ACF40F67-B16B-4E7F-A595-0EF370063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EB2264F1-4BB6-4403-A681-A463AA730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A096CCB-7BFC-618A-E5AE-8E59341D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843" y="4690533"/>
            <a:ext cx="7535180" cy="7704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 b="1"/>
              <a:t>Dorothy Vaughan</a:t>
            </a:r>
          </a:p>
        </p:txBody>
      </p:sp>
      <p:pic>
        <p:nvPicPr>
          <p:cNvPr id="5" name="Content Placeholder 4" descr="A close-up of a person&#10;&#10;AI-generated content may be incorrect.">
            <a:extLst>
              <a:ext uri="{FF2B5EF4-FFF2-40B4-BE49-F238E27FC236}">
                <a16:creationId xmlns:a16="http://schemas.microsoft.com/office/drawing/2014/main" id="{30A33175-45A3-5EB8-6EB8-6D4737999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r="4" b="5838"/>
          <a:stretch/>
        </p:blipFill>
        <p:spPr>
          <a:xfrm>
            <a:off x="8594707" y="608014"/>
            <a:ext cx="2860691" cy="3728438"/>
          </a:xfrm>
          <a:custGeom>
            <a:avLst/>
            <a:gdLst/>
            <a:ahLst/>
            <a:cxnLst/>
            <a:rect l="l" t="t" r="r" b="b"/>
            <a:pathLst>
              <a:path w="2860691" h="3728438">
                <a:moveTo>
                  <a:pt x="0" y="0"/>
                </a:moveTo>
                <a:lnTo>
                  <a:pt x="2697385" y="0"/>
                </a:lnTo>
                <a:cubicBezTo>
                  <a:pt x="2787576" y="0"/>
                  <a:pt x="2860691" y="73115"/>
                  <a:pt x="2860691" y="163306"/>
                </a:cubicBezTo>
                <a:lnTo>
                  <a:pt x="2860691" y="3565132"/>
                </a:lnTo>
                <a:cubicBezTo>
                  <a:pt x="2860691" y="3655323"/>
                  <a:pt x="2787576" y="3728438"/>
                  <a:pt x="2697385" y="3728438"/>
                </a:cubicBezTo>
                <a:lnTo>
                  <a:pt x="0" y="3728438"/>
                </a:lnTo>
                <a:close/>
              </a:path>
            </a:pathLst>
          </a:cu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7" name="Picture 6" descr="Dorothy Vaughan - Wikipedia">
            <a:extLst>
              <a:ext uri="{FF2B5EF4-FFF2-40B4-BE49-F238E27FC236}">
                <a16:creationId xmlns:a16="http://schemas.microsoft.com/office/drawing/2014/main" id="{BDBF260D-F8C4-17F4-1DB6-E08A6E6698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1067" y="604952"/>
            <a:ext cx="3021390" cy="3761238"/>
          </a:xfrm>
          <a:prstGeom prst="rect">
            <a:avLst/>
          </a:prstGeom>
        </p:spPr>
      </p:pic>
      <p:pic>
        <p:nvPicPr>
          <p:cNvPr id="4" name="Dorothy-Vaughan">
            <a:hlinkClick r:id="" action="ppaction://media"/>
            <a:extLst>
              <a:ext uri="{FF2B5EF4-FFF2-40B4-BE49-F238E27FC236}">
                <a16:creationId xmlns:a16="http://schemas.microsoft.com/office/drawing/2014/main" id="{3DB5DE10-B484-B6A9-E65B-973EA6B14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70396" y="470593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91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CC79E-FF14-9F71-8818-095EF199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Katherine Johnson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65F20-152E-959D-C4C5-1E4DB2FB0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/>
              <a:t>Rođena</a:t>
            </a:r>
            <a:r>
              <a:rPr lang="en-US" sz="2800"/>
              <a:t>:26.kolovaza 1918.,</a:t>
            </a:r>
            <a:r>
              <a:rPr lang="en-US">
                <a:solidFill>
                  <a:srgbClr val="001D35"/>
                </a:solidFill>
                <a:ea typeface="+mn-lt"/>
                <a:cs typeface="+mn-lt"/>
              </a:rPr>
              <a:t>White Sulphur Springs</a:t>
            </a:r>
            <a:endParaRPr lang="en-US"/>
          </a:p>
          <a:p>
            <a:pPr>
              <a:buClr>
                <a:srgbClr val="1287C3"/>
              </a:buClr>
            </a:pPr>
            <a:r>
              <a:rPr lang="en-US" sz="2800" b="1"/>
              <a:t>Umrla</a:t>
            </a:r>
            <a:r>
              <a:rPr lang="en-US" sz="2800"/>
              <a:t>:24.veljače 2020.,Newport News</a:t>
            </a:r>
          </a:p>
          <a:p>
            <a:pPr>
              <a:buClr>
                <a:srgbClr val="1287C3"/>
              </a:buClr>
            </a:pPr>
            <a:r>
              <a:rPr lang="en-US" sz="2800" err="1">
                <a:ea typeface="+mn-lt"/>
                <a:cs typeface="+mn-lt"/>
              </a:rPr>
              <a:t>jedna</a:t>
            </a:r>
            <a:r>
              <a:rPr lang="en-US" sz="2800">
                <a:ea typeface="+mn-lt"/>
                <a:cs typeface="+mn-lt"/>
              </a:rPr>
              <a:t> od </a:t>
            </a:r>
            <a:r>
              <a:rPr lang="en-US" sz="2800" err="1">
                <a:ea typeface="+mn-lt"/>
                <a:cs typeface="+mn-lt"/>
              </a:rPr>
              <a:t>prvih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Afroamerikanaca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koja</a:t>
            </a:r>
            <a:r>
              <a:rPr lang="en-US" sz="2800">
                <a:ea typeface="+mn-lt"/>
                <a:cs typeface="+mn-lt"/>
              </a:rPr>
              <a:t> je </a:t>
            </a:r>
            <a:r>
              <a:rPr lang="en-US" sz="2800" err="1">
                <a:ea typeface="+mn-lt"/>
                <a:cs typeface="+mn-lt"/>
              </a:rPr>
              <a:t>upisala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studij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matematike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na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Sveučilištu</a:t>
            </a:r>
            <a:r>
              <a:rPr lang="en-US" sz="2800">
                <a:ea typeface="+mn-lt"/>
                <a:cs typeface="+mn-lt"/>
              </a:rPr>
              <a:t> West Virginia </a:t>
            </a:r>
            <a:r>
              <a:rPr lang="en-US" sz="2800" err="1">
                <a:ea typeface="+mn-lt"/>
                <a:cs typeface="+mn-lt"/>
              </a:rPr>
              <a:t>i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pomogla</a:t>
            </a:r>
            <a:r>
              <a:rPr lang="en-US" sz="2800">
                <a:ea typeface="+mn-lt"/>
                <a:cs typeface="+mn-lt"/>
              </a:rPr>
              <a:t> je NASA-</a:t>
            </a:r>
            <a:r>
              <a:rPr lang="en-US" sz="2800" err="1">
                <a:ea typeface="+mn-lt"/>
                <a:cs typeface="+mn-lt"/>
              </a:rPr>
              <a:t>i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poslati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astronaute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na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Mjesec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i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sigurno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ih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vratiti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kući</a:t>
            </a:r>
            <a:r>
              <a:rPr lang="en-US" sz="2800">
                <a:ea typeface="+mn-lt"/>
                <a:cs typeface="+mn-lt"/>
              </a:rPr>
              <a:t> </a:t>
            </a:r>
            <a:endParaRPr lang="en-US" sz="2800"/>
          </a:p>
          <a:p>
            <a:pPr>
              <a:buClr>
                <a:srgbClr val="1287C3"/>
              </a:buClr>
            </a:pPr>
            <a:endParaRPr lang="en-US"/>
          </a:p>
          <a:p>
            <a:pPr>
              <a:buClr>
                <a:srgbClr val="1287C3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87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7A0B53-3031-7AF8-4946-1283B481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399" y="4625788"/>
            <a:ext cx="7413623" cy="835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/>
              <a:t>Katherine Johnson</a:t>
            </a:r>
          </a:p>
        </p:txBody>
      </p:sp>
      <p:pic>
        <p:nvPicPr>
          <p:cNvPr id="4" name="Picture 3" descr="A person sitting at a desk&#10;&#10;AI-generated content may be incorrect.">
            <a:extLst>
              <a:ext uri="{FF2B5EF4-FFF2-40B4-BE49-F238E27FC236}">
                <a16:creationId xmlns:a16="http://schemas.microsoft.com/office/drawing/2014/main" id="{6DFD8DB4-2E9E-12A0-B30D-7A00F51005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" b="5153"/>
          <a:stretch/>
        </p:blipFill>
        <p:spPr>
          <a:xfrm>
            <a:off x="3967843" y="608014"/>
            <a:ext cx="7487555" cy="372843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7" name="Katherine-Johnson">
            <a:hlinkClick r:id="" action="ppaction://media"/>
            <a:extLst>
              <a:ext uri="{FF2B5EF4-FFF2-40B4-BE49-F238E27FC236}">
                <a16:creationId xmlns:a16="http://schemas.microsoft.com/office/drawing/2014/main" id="{D8ACEA41-E6C3-08A7-26C6-5F3A60E592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13833" y="472739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5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42D8-BD9C-FADE-B26C-FFBEEFD2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Mary Jackson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9A49A-5B24-0E60-99D1-BEF17F20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337187"/>
            <a:ext cx="10018713" cy="3899338"/>
          </a:xfrm>
        </p:spPr>
        <p:txBody>
          <a:bodyPr/>
          <a:lstStyle/>
          <a:p>
            <a:r>
              <a:rPr lang="en-US" sz="2800" b="1"/>
              <a:t>Rođena</a:t>
            </a:r>
            <a:r>
              <a:rPr lang="en-US" sz="2800"/>
              <a:t>:</a:t>
            </a:r>
            <a:r>
              <a:rPr lang="en-US" sz="2800">
                <a:ea typeface="+mn-lt"/>
                <a:cs typeface="+mn-lt"/>
              </a:rPr>
              <a:t>9. </a:t>
            </a:r>
            <a:r>
              <a:rPr lang="en-US" sz="2800" err="1">
                <a:ea typeface="+mn-lt"/>
                <a:cs typeface="+mn-lt"/>
              </a:rPr>
              <a:t>travnja</a:t>
            </a:r>
            <a:r>
              <a:rPr lang="en-US" sz="2800">
                <a:ea typeface="+mn-lt"/>
                <a:cs typeface="+mn-lt"/>
              </a:rPr>
              <a:t> 1921.,Virginia , SAD</a:t>
            </a:r>
            <a:endParaRPr lang="en-US" sz="2800"/>
          </a:p>
          <a:p>
            <a:pPr>
              <a:buClr>
                <a:srgbClr val="1287C3"/>
              </a:buClr>
            </a:pPr>
            <a:r>
              <a:rPr lang="en-US" sz="2800" b="1"/>
              <a:t>Umrla</a:t>
            </a:r>
            <a:r>
              <a:rPr lang="en-US" sz="2800"/>
              <a:t>:11. </a:t>
            </a:r>
            <a:r>
              <a:rPr lang="en-US" sz="2800" err="1"/>
              <a:t>veljače</a:t>
            </a:r>
            <a:r>
              <a:rPr lang="en-US" sz="2800"/>
              <a:t> 2005.,Virginia,SAD</a:t>
            </a:r>
          </a:p>
          <a:p>
            <a:pPr>
              <a:buClr>
                <a:srgbClr val="1287C3"/>
              </a:buClr>
            </a:pPr>
            <a:r>
              <a:rPr lang="en-US" sz="2800" err="1"/>
              <a:t>zrakoplovna</a:t>
            </a:r>
            <a:r>
              <a:rPr lang="en-US" sz="2800"/>
              <a:t> </a:t>
            </a:r>
            <a:r>
              <a:rPr lang="en-US" sz="2800" err="1"/>
              <a:t>inženjerka</a:t>
            </a:r>
            <a:r>
              <a:rPr lang="en-US" sz="2800"/>
              <a:t> u NASA-</a:t>
            </a:r>
            <a:r>
              <a:rPr lang="en-US" sz="2800" err="1"/>
              <a:t>i</a:t>
            </a:r>
            <a:r>
              <a:rPr lang="en-US" sz="2800"/>
              <a:t> </a:t>
            </a:r>
          </a:p>
          <a:p>
            <a:pPr>
              <a:buClr>
                <a:srgbClr val="1287C3"/>
              </a:buClr>
            </a:pPr>
            <a:r>
              <a:rPr lang="en-US" sz="2800" err="1"/>
              <a:t>zagovaranje</a:t>
            </a:r>
            <a:r>
              <a:rPr lang="en-US" sz="2800"/>
              <a:t> </a:t>
            </a:r>
            <a:r>
              <a:rPr lang="en-US" sz="2800" err="1"/>
              <a:t>žena</a:t>
            </a:r>
            <a:r>
              <a:rPr lang="en-US" sz="2800"/>
              <a:t> u STEM </a:t>
            </a:r>
            <a:r>
              <a:rPr lang="en-US" sz="2800" err="1"/>
              <a:t>područjima</a:t>
            </a:r>
            <a:endParaRPr lang="en-US" sz="2800"/>
          </a:p>
          <a:p>
            <a:pPr>
              <a:buClr>
                <a:srgbClr val="1287C3"/>
              </a:buClr>
            </a:pPr>
            <a:endParaRPr lang="en-US"/>
          </a:p>
          <a:p>
            <a:pPr>
              <a:buClr>
                <a:srgbClr val="1287C3"/>
              </a:buClr>
            </a:pPr>
            <a:endParaRPr lang="en-US"/>
          </a:p>
          <a:p>
            <a:pPr>
              <a:buClr>
                <a:srgbClr val="1287C3"/>
              </a:buClr>
            </a:pPr>
            <a:endParaRPr lang="en-US"/>
          </a:p>
          <a:p>
            <a:pPr>
              <a:buClr>
                <a:srgbClr val="1287C3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11066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CD2F605-77BD-4D9C-BC95-97EB75D6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0259AB5-8B5C-4CD4-AE10-7A177BB73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DB110D97-363A-40D5-98E8-D367DFCFB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DC9DB4-96D0-47E9-A6E5-1590DED84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CA317D7-424B-4887-BEDF-18EF7915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CF40F67-B16B-4E7F-A595-0EF370063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EB2264F1-4BB6-4403-A681-A463AA730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9DFC70C-0B30-4D8A-ACCE-E112906E6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C5078CE6-CE6B-4EB4-BE80-35B2D5EAB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7340600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600" h="6883400">
                <a:moveTo>
                  <a:pt x="5427133" y="8466"/>
                </a:moveTo>
                <a:lnTo>
                  <a:pt x="4783666" y="2573866"/>
                </a:lnTo>
                <a:lnTo>
                  <a:pt x="7340600" y="6874933"/>
                </a:lnTo>
                <a:lnTo>
                  <a:pt x="0" y="6883400"/>
                </a:lnTo>
                <a:lnTo>
                  <a:pt x="8466" y="0"/>
                </a:lnTo>
                <a:lnTo>
                  <a:pt x="5427133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7D1963-BE76-4F10-6F0D-38AB495BD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40" y="1713236"/>
            <a:ext cx="4062942" cy="2489200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>
                <a:solidFill>
                  <a:schemeClr val="bg1"/>
                </a:solidFill>
              </a:rPr>
              <a:t>Mary Jackson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E3F97D-27C5-498C-A189-D1D4ADE01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64100" y="-4763"/>
            <a:ext cx="5014912" cy="6862763"/>
            <a:chOff x="2928938" y="-4763"/>
            <a:chExt cx="5014912" cy="6862763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16A77AE-FC02-41D6-84BA-87C5D2842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5AC60704-A008-45AB-86B8-68AE06B21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6D4F05EC-AD9F-40D6-8289-ED8032142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E1AEBD23-D7CE-46D8-B8F4-0016B2F63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5E461B2A-6F25-4FD3-B8A8-8358718FB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DC9F5BDD-A982-4275-A718-21F673A3C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 descr="Mary Jackson (engineer) - Wikipedia">
            <a:extLst>
              <a:ext uri="{FF2B5EF4-FFF2-40B4-BE49-F238E27FC236}">
                <a16:creationId xmlns:a16="http://schemas.microsoft.com/office/drawing/2014/main" id="{CDA03368-A9F4-2E26-B2F8-ABE73D333A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397" r="2" b="38648"/>
          <a:stretch/>
        </p:blipFill>
        <p:spPr>
          <a:xfrm>
            <a:off x="5761084" y="10"/>
            <a:ext cx="6430917" cy="4338304"/>
          </a:xfrm>
          <a:custGeom>
            <a:avLst/>
            <a:gdLst/>
            <a:ahLst/>
            <a:cxnLst/>
            <a:rect l="l" t="t" r="r" b="b"/>
            <a:pathLst>
              <a:path w="6430917" h="4338314">
                <a:moveTo>
                  <a:pt x="712614" y="0"/>
                </a:moveTo>
                <a:lnTo>
                  <a:pt x="6430917" y="0"/>
                </a:lnTo>
                <a:lnTo>
                  <a:pt x="6430917" y="4338314"/>
                </a:lnTo>
                <a:lnTo>
                  <a:pt x="0" y="2800083"/>
                </a:lnTo>
                <a:close/>
              </a:path>
            </a:pathLst>
          </a:custGeom>
        </p:spPr>
      </p:pic>
      <p:pic>
        <p:nvPicPr>
          <p:cNvPr id="5" name="Content Placeholder 4" descr="Mary W. Jackson - NASA">
            <a:extLst>
              <a:ext uri="{FF2B5EF4-FFF2-40B4-BE49-F238E27FC236}">
                <a16:creationId xmlns:a16="http://schemas.microsoft.com/office/drawing/2014/main" id="{52CE72D7-E825-5991-04E6-6740C0278F2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-2" b="50674"/>
          <a:stretch/>
        </p:blipFill>
        <p:spPr>
          <a:xfrm>
            <a:off x="5750346" y="2797516"/>
            <a:ext cx="6441654" cy="4060485"/>
          </a:xfrm>
          <a:custGeom>
            <a:avLst/>
            <a:gdLst/>
            <a:ahLst/>
            <a:cxnLst/>
            <a:rect l="l" t="t" r="r" b="b"/>
            <a:pathLst>
              <a:path w="6441654" h="4060485">
                <a:moveTo>
                  <a:pt x="0" y="0"/>
                </a:moveTo>
                <a:lnTo>
                  <a:pt x="6441654" y="1540800"/>
                </a:lnTo>
                <a:lnTo>
                  <a:pt x="6441654" y="4060485"/>
                </a:lnTo>
                <a:lnTo>
                  <a:pt x="4297229" y="4060485"/>
                </a:lnTo>
                <a:close/>
              </a:path>
            </a:pathLst>
          </a:custGeom>
        </p:spPr>
      </p:pic>
      <p:pic>
        <p:nvPicPr>
          <p:cNvPr id="3" name="Mary-Jackson">
            <a:hlinkClick r:id="" action="ppaction://media"/>
            <a:extLst>
              <a:ext uri="{FF2B5EF4-FFF2-40B4-BE49-F238E27FC236}">
                <a16:creationId xmlns:a16="http://schemas.microsoft.com/office/drawing/2014/main" id="{0A93B8CA-9286-4BF9-0F1C-9BEFEDEC7B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89326" y="342877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14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CDA9-4007-1421-CF86-A8C3F7F35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Marie Curie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A9926-A30B-4317-A4B0-5C5629E17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30ACEC">
                  <a:lumMod val="75000"/>
                </a:srgbClr>
              </a:buClr>
            </a:pPr>
            <a:r>
              <a:rPr lang="en-US" b="1" err="1"/>
              <a:t>Rođena</a:t>
            </a:r>
            <a:r>
              <a:rPr lang="en-US" b="1"/>
              <a:t>: </a:t>
            </a:r>
            <a:r>
              <a:rPr lang="en-US"/>
              <a:t>7.studenoga 1867., </a:t>
            </a:r>
            <a:r>
              <a:rPr lang="en-US" err="1"/>
              <a:t>Varšava,Poljska</a:t>
            </a:r>
            <a:endParaRPr lang="en-US"/>
          </a:p>
          <a:p>
            <a:pPr marL="342900" indent="-342900">
              <a:buClr>
                <a:srgbClr val="1287C3"/>
              </a:buClr>
            </a:pPr>
            <a:r>
              <a:rPr lang="en-US" b="1" err="1"/>
              <a:t>Preminula</a:t>
            </a:r>
            <a:r>
              <a:rPr lang="en-US"/>
              <a:t>: 4.srpnja 1934., </a:t>
            </a:r>
            <a:r>
              <a:rPr lang="en-US" err="1"/>
              <a:t>Passy,Francuska</a:t>
            </a:r>
            <a:endParaRPr lang="en-US"/>
          </a:p>
          <a:p>
            <a:pPr>
              <a:buClr>
                <a:srgbClr val="1287C3"/>
              </a:buClr>
            </a:pPr>
            <a:r>
              <a:rPr lang="en-US" err="1">
                <a:ea typeface="+mn-lt"/>
                <a:cs typeface="+mn-lt"/>
              </a:rPr>
              <a:t>Studirala</a:t>
            </a:r>
            <a:r>
              <a:rPr lang="en-US">
                <a:ea typeface="+mn-lt"/>
                <a:cs typeface="+mn-lt"/>
              </a:rPr>
              <a:t> je fiziku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matematiku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Sveučilištu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Sorbona</a:t>
            </a:r>
            <a:r>
              <a:rPr lang="en-US">
                <a:ea typeface="+mn-lt"/>
                <a:cs typeface="+mn-lt"/>
              </a:rPr>
              <a:t> u </a:t>
            </a:r>
            <a:r>
              <a:rPr lang="en-US" err="1">
                <a:ea typeface="+mn-lt"/>
                <a:cs typeface="+mn-lt"/>
              </a:rPr>
              <a:t>Parizu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pPr>
              <a:buClr>
                <a:srgbClr val="1287C3"/>
              </a:buClr>
            </a:pPr>
            <a:r>
              <a:rPr lang="en-US">
                <a:ea typeface="+mn-lt"/>
                <a:cs typeface="+mn-lt"/>
              </a:rPr>
              <a:t>Prva </a:t>
            </a:r>
            <a:r>
              <a:rPr lang="en-US" err="1">
                <a:ea typeface="+mn-lt"/>
                <a:cs typeface="+mn-lt"/>
              </a:rPr>
              <a:t>žena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koja</a:t>
            </a:r>
            <a:r>
              <a:rPr lang="en-US">
                <a:ea typeface="+mn-lt"/>
                <a:cs typeface="+mn-lt"/>
              </a:rPr>
              <a:t> je </a:t>
            </a:r>
            <a:r>
              <a:rPr lang="en-US" err="1">
                <a:ea typeface="+mn-lt"/>
                <a:cs typeface="+mn-lt"/>
              </a:rPr>
              <a:t>dobila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Nobelovu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nagradu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jedina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osoba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koja</a:t>
            </a:r>
            <a:r>
              <a:rPr lang="en-US">
                <a:ea typeface="+mn-lt"/>
                <a:cs typeface="+mn-lt"/>
              </a:rPr>
              <a:t> je to </a:t>
            </a:r>
            <a:r>
              <a:rPr lang="en-US" err="1">
                <a:ea typeface="+mn-lt"/>
                <a:cs typeface="+mn-lt"/>
              </a:rPr>
              <a:t>učinila</a:t>
            </a:r>
            <a:r>
              <a:rPr lang="en-US">
                <a:ea typeface="+mn-lt"/>
                <a:cs typeface="+mn-lt"/>
              </a:rPr>
              <a:t> u </a:t>
            </a:r>
            <a:r>
              <a:rPr lang="en-US" err="1">
                <a:ea typeface="+mn-lt"/>
                <a:cs typeface="+mn-lt"/>
              </a:rPr>
              <a:t>dvije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različite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znanstvene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discipline,kemija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fizika</a:t>
            </a:r>
            <a:endParaRPr lang="en-US" err="1"/>
          </a:p>
          <a:p>
            <a:pPr>
              <a:buClr>
                <a:srgbClr val="1287C3"/>
              </a:buClr>
            </a:pPr>
            <a:endParaRPr lang="en-US" b="1"/>
          </a:p>
          <a:p>
            <a:pPr>
              <a:buClr>
                <a:srgbClr val="1287C3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62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5A31-847B-C339-4A5A-B3BB563C4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24" y="4081789"/>
            <a:ext cx="3130833" cy="1786718"/>
          </a:xfrm>
        </p:spPr>
        <p:txBody>
          <a:bodyPr>
            <a:normAutofit/>
          </a:bodyPr>
          <a:lstStyle/>
          <a:p>
            <a:r>
              <a:rPr lang="en-US" sz="4800"/>
              <a:t>Marie Curie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E9300062-3750-4DBC-AFC8-E9DC8EFA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7552" y="648931"/>
            <a:ext cx="6917478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itting in a chair&#10;&#10;AI-generated content may be incorrect.">
            <a:extLst>
              <a:ext uri="{FF2B5EF4-FFF2-40B4-BE49-F238E27FC236}">
                <a16:creationId xmlns:a16="http://schemas.microsoft.com/office/drawing/2014/main" id="{3125457B-EB8F-F5B4-499C-CF22C0618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000" y="1198820"/>
            <a:ext cx="3056428" cy="4172597"/>
          </a:xfrm>
          <a:prstGeom prst="rect">
            <a:avLst/>
          </a:prstGeom>
        </p:spPr>
      </p:pic>
      <p:pic>
        <p:nvPicPr>
          <p:cNvPr id="4" name="Picture 3" descr="A close-up of a person&#10;&#10;AI-generated content may be incorrect.">
            <a:extLst>
              <a:ext uri="{FF2B5EF4-FFF2-40B4-BE49-F238E27FC236}">
                <a16:creationId xmlns:a16="http://schemas.microsoft.com/office/drawing/2014/main" id="{E1C3516E-0FDC-066C-B85A-A0BAA39D6C8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699" r="14032"/>
          <a:stretch/>
        </p:blipFill>
        <p:spPr>
          <a:xfrm>
            <a:off x="8158154" y="1307069"/>
            <a:ext cx="3056838" cy="3956099"/>
          </a:xfrm>
          <a:prstGeom prst="rect">
            <a:avLst/>
          </a:prstGeom>
        </p:spPr>
      </p:pic>
      <p:pic>
        <p:nvPicPr>
          <p:cNvPr id="7" name="Marie Curie">
            <a:hlinkClick r:id="" action="ppaction://media"/>
            <a:extLst>
              <a:ext uri="{FF2B5EF4-FFF2-40B4-BE49-F238E27FC236}">
                <a16:creationId xmlns:a16="http://schemas.microsoft.com/office/drawing/2014/main" id="{B12F671A-F7EA-A25B-44C1-C3F8BF3983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23917" y="4620072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0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Parallax</vt:lpstr>
      <vt:lpstr>Inspirativne priče: Matematičarke i žene Nobelovke u znanstvenom svijetu</vt:lpstr>
      <vt:lpstr>Dorothy Vaughan</vt:lpstr>
      <vt:lpstr>Dorothy Vaughan</vt:lpstr>
      <vt:lpstr>Katherine Johnson</vt:lpstr>
      <vt:lpstr>Katherine Johnson</vt:lpstr>
      <vt:lpstr>Mary Jackson</vt:lpstr>
      <vt:lpstr>Mary Jackson</vt:lpstr>
      <vt:lpstr>Marie Curie</vt:lpstr>
      <vt:lpstr>Marie Curie</vt:lpstr>
      <vt:lpstr>Gerty Cori</vt:lpstr>
      <vt:lpstr>Gerty Cori</vt:lpstr>
      <vt:lpstr>Maria Goeppert-Mayer</vt:lpstr>
      <vt:lpstr>Maria Goeppert-Mayer </vt:lpstr>
      <vt:lpstr>Barbara McClintock</vt:lpstr>
      <vt:lpstr>Barbara McClintock</vt:lpstr>
      <vt:lpstr>Selma Lagerlöf </vt:lpstr>
      <vt:lpstr>Selma Lagerlöf</vt:lpstr>
      <vt:lpstr>Elinor Ostrom</vt:lpstr>
      <vt:lpstr>Elinor Ostrom</vt:lpstr>
      <vt:lpstr>  Dorothy Crowfoot Hodgkin  </vt:lpstr>
      <vt:lpstr>Dorothy Crowfoot Hodgkin </vt:lpstr>
      <vt:lpstr>Izvori</vt:lpstr>
      <vt:lpstr>Hvala na pažnji!!!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24</cp:revision>
  <dcterms:created xsi:type="dcterms:W3CDTF">2025-02-19T12:20:28Z</dcterms:created>
  <dcterms:modified xsi:type="dcterms:W3CDTF">2025-03-30T20:58:33Z</dcterms:modified>
</cp:coreProperties>
</file>