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60" r:id="rId3"/>
    <p:sldId id="258" r:id="rId4"/>
    <p:sldId id="259" r:id="rId5"/>
    <p:sldId id="284" r:id="rId6"/>
    <p:sldId id="262" r:id="rId7"/>
    <p:sldId id="285" r:id="rId8"/>
    <p:sldId id="264" r:id="rId9"/>
    <p:sldId id="261" r:id="rId10"/>
    <p:sldId id="27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li" panose="020B0604020202020204" charset="-34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F0D95-4355-79E4-54E5-2822FAFA0AF0}" v="2291" dt="2022-12-04T21:56:4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6f7c38a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06f7c38a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6f7c38a65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g106f7c38a65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6f7c38a6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106f7c38a6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6f7c38a65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106f7c38a6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6f7c38a65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106f7c38a6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49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06f7c38a6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06f7c38a6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05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6f7c38a65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106f7c38a65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6f7c38a6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106f7c38a6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833831">
            <a:off x="7284005" y="-40331"/>
            <a:ext cx="915201" cy="979431"/>
          </a:xfrm>
          <a:custGeom>
            <a:avLst/>
            <a:gdLst/>
            <a:ahLst/>
            <a:cxnLst/>
            <a:rect l="l" t="t" r="r" b="b"/>
            <a:pathLst>
              <a:path w="1831777" h="1960333" extrusionOk="0">
                <a:moveTo>
                  <a:pt x="1333181" y="983550"/>
                </a:moveTo>
                <a:cubicBezTo>
                  <a:pt x="1784658" y="475749"/>
                  <a:pt x="1885054" y="399052"/>
                  <a:pt x="1808437" y="249859"/>
                </a:cubicBezTo>
                <a:cubicBezTo>
                  <a:pt x="1754481" y="144789"/>
                  <a:pt x="1658663" y="62596"/>
                  <a:pt x="1547826" y="22464"/>
                </a:cubicBezTo>
                <a:cubicBezTo>
                  <a:pt x="1363500" y="-44265"/>
                  <a:pt x="1247232" y="124170"/>
                  <a:pt x="918970" y="497638"/>
                </a:cubicBezTo>
                <a:cubicBezTo>
                  <a:pt x="559363" y="70069"/>
                  <a:pt x="428354" y="-56047"/>
                  <a:pt x="264231" y="21523"/>
                </a:cubicBezTo>
                <a:cubicBezTo>
                  <a:pt x="169374" y="66356"/>
                  <a:pt x="81324" y="136693"/>
                  <a:pt x="31645" y="230570"/>
                </a:cubicBezTo>
                <a:cubicBezTo>
                  <a:pt x="-48619" y="381441"/>
                  <a:pt x="-3923" y="432876"/>
                  <a:pt x="495468" y="984710"/>
                </a:cubicBezTo>
                <a:cubicBezTo>
                  <a:pt x="252175" y="1268394"/>
                  <a:pt x="64727" y="1523186"/>
                  <a:pt x="47288" y="1552846"/>
                </a:cubicBezTo>
                <a:cubicBezTo>
                  <a:pt x="-54457" y="1725936"/>
                  <a:pt x="165504" y="2011662"/>
                  <a:pt x="358350" y="1952374"/>
                </a:cubicBezTo>
                <a:cubicBezTo>
                  <a:pt x="485129" y="1913395"/>
                  <a:pt x="762755" y="1606642"/>
                  <a:pt x="921162" y="1436449"/>
                </a:cubicBezTo>
                <a:cubicBezTo>
                  <a:pt x="958514" y="1474523"/>
                  <a:pt x="1411744" y="1938777"/>
                  <a:pt x="1478230" y="1955456"/>
                </a:cubicBezTo>
                <a:cubicBezTo>
                  <a:pt x="1626898" y="1992753"/>
                  <a:pt x="1887340" y="1756588"/>
                  <a:pt x="1788775" y="1545530"/>
                </a:cubicBezTo>
                <a:cubicBezTo>
                  <a:pt x="1755974" y="1475315"/>
                  <a:pt x="1751967" y="1474072"/>
                  <a:pt x="1333181" y="9835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590142" y="-910046"/>
            <a:ext cx="1669428" cy="1533272"/>
            <a:chOff x="1180284" y="-1820093"/>
            <a:chExt cx="3338857" cy="3066545"/>
          </a:xfrm>
        </p:grpSpPr>
        <p:sp>
          <p:nvSpPr>
            <p:cNvPr id="12" name="Google Shape;12;p2"/>
            <p:cNvSpPr/>
            <p:nvPr/>
          </p:nvSpPr>
          <p:spPr>
            <a:xfrm>
              <a:off x="1180284" y="-1454869"/>
              <a:ext cx="2984825" cy="2701321"/>
            </a:xfrm>
            <a:custGeom>
              <a:avLst/>
              <a:gdLst/>
              <a:ahLst/>
              <a:cxnLst/>
              <a:rect l="l" t="t" r="r" b="b"/>
              <a:pathLst>
                <a:path w="2984825" h="2701321" extrusionOk="0">
                  <a:moveTo>
                    <a:pt x="2851220" y="2301427"/>
                  </a:moveTo>
                  <a:cubicBezTo>
                    <a:pt x="2829838" y="2286159"/>
                    <a:pt x="2811687" y="2255014"/>
                    <a:pt x="2781651" y="2261600"/>
                  </a:cubicBezTo>
                  <a:cubicBezTo>
                    <a:pt x="2705959" y="2296137"/>
                    <a:pt x="2812569" y="2367543"/>
                    <a:pt x="2870164" y="2410135"/>
                  </a:cubicBezTo>
                  <a:cubicBezTo>
                    <a:pt x="2744109" y="2411918"/>
                    <a:pt x="2617973" y="2417569"/>
                    <a:pt x="2492092" y="2427040"/>
                  </a:cubicBezTo>
                  <a:cubicBezTo>
                    <a:pt x="2491651" y="2423760"/>
                    <a:pt x="2491317" y="2420468"/>
                    <a:pt x="2490863" y="2417188"/>
                  </a:cubicBezTo>
                  <a:cubicBezTo>
                    <a:pt x="2488479" y="2392309"/>
                    <a:pt x="2484880" y="2350885"/>
                    <a:pt x="2449962" y="2357785"/>
                  </a:cubicBezTo>
                  <a:cubicBezTo>
                    <a:pt x="2423705" y="2363682"/>
                    <a:pt x="2427485" y="2392763"/>
                    <a:pt x="2429421" y="2413468"/>
                  </a:cubicBezTo>
                  <a:cubicBezTo>
                    <a:pt x="2429789" y="2419699"/>
                    <a:pt x="2429909" y="2425938"/>
                    <a:pt x="2430216" y="2432169"/>
                  </a:cubicBezTo>
                  <a:cubicBezTo>
                    <a:pt x="2318778" y="2441627"/>
                    <a:pt x="2207574" y="2453783"/>
                    <a:pt x="2096871" y="2468804"/>
                  </a:cubicBezTo>
                  <a:cubicBezTo>
                    <a:pt x="1961360" y="2486403"/>
                    <a:pt x="1825428" y="2499587"/>
                    <a:pt x="1689310" y="2510788"/>
                  </a:cubicBezTo>
                  <a:cubicBezTo>
                    <a:pt x="1684709" y="2472290"/>
                    <a:pt x="1673517" y="2433151"/>
                    <a:pt x="1630860" y="2447184"/>
                  </a:cubicBezTo>
                  <a:cubicBezTo>
                    <a:pt x="1606439" y="2461884"/>
                    <a:pt x="1614399" y="2490070"/>
                    <a:pt x="1619000" y="2516519"/>
                  </a:cubicBezTo>
                  <a:cubicBezTo>
                    <a:pt x="1396138" y="2533677"/>
                    <a:pt x="1172815" y="2545887"/>
                    <a:pt x="949792" y="2561015"/>
                  </a:cubicBezTo>
                  <a:cubicBezTo>
                    <a:pt x="946794" y="2531119"/>
                    <a:pt x="943021" y="2501311"/>
                    <a:pt x="937532" y="2471830"/>
                  </a:cubicBezTo>
                  <a:cubicBezTo>
                    <a:pt x="934006" y="2454805"/>
                    <a:pt x="915616" y="2444131"/>
                    <a:pt x="899075" y="2448052"/>
                  </a:cubicBezTo>
                  <a:cubicBezTo>
                    <a:pt x="884010" y="2451572"/>
                    <a:pt x="872264" y="2466840"/>
                    <a:pt x="874514" y="2482503"/>
                  </a:cubicBezTo>
                  <a:cubicBezTo>
                    <a:pt x="878220" y="2510368"/>
                    <a:pt x="880484" y="2538046"/>
                    <a:pt x="881960" y="2565797"/>
                  </a:cubicBezTo>
                  <a:cubicBezTo>
                    <a:pt x="838308" y="2568903"/>
                    <a:pt x="794649" y="2572015"/>
                    <a:pt x="751030" y="2575481"/>
                  </a:cubicBezTo>
                  <a:cubicBezTo>
                    <a:pt x="637776" y="2583490"/>
                    <a:pt x="524435" y="2594978"/>
                    <a:pt x="412957" y="2615776"/>
                  </a:cubicBezTo>
                  <a:cubicBezTo>
                    <a:pt x="464041" y="2566438"/>
                    <a:pt x="514198" y="2516098"/>
                    <a:pt x="563025" y="2464589"/>
                  </a:cubicBezTo>
                  <a:cubicBezTo>
                    <a:pt x="748118" y="2260578"/>
                    <a:pt x="922020" y="2044818"/>
                    <a:pt x="1101811" y="1835938"/>
                  </a:cubicBezTo>
                  <a:cubicBezTo>
                    <a:pt x="1258777" y="1647241"/>
                    <a:pt x="1412511" y="1455786"/>
                    <a:pt x="1568156" y="1265968"/>
                  </a:cubicBezTo>
                  <a:cubicBezTo>
                    <a:pt x="1568964" y="1266329"/>
                    <a:pt x="1569625" y="1266796"/>
                    <a:pt x="1570453" y="1267144"/>
                  </a:cubicBezTo>
                  <a:cubicBezTo>
                    <a:pt x="1690819" y="1301554"/>
                    <a:pt x="1784688" y="1152117"/>
                    <a:pt x="1737049" y="1062765"/>
                  </a:cubicBezTo>
                  <a:cubicBezTo>
                    <a:pt x="1777783" y="1014315"/>
                    <a:pt x="1818296" y="965678"/>
                    <a:pt x="1859692" y="917796"/>
                  </a:cubicBezTo>
                  <a:cubicBezTo>
                    <a:pt x="2081332" y="684871"/>
                    <a:pt x="2275173" y="428322"/>
                    <a:pt x="2477074" y="178834"/>
                  </a:cubicBezTo>
                  <a:cubicBezTo>
                    <a:pt x="2490289" y="163378"/>
                    <a:pt x="2487551" y="139013"/>
                    <a:pt x="2472092" y="126189"/>
                  </a:cubicBezTo>
                  <a:cubicBezTo>
                    <a:pt x="2455945" y="112878"/>
                    <a:pt x="2433054" y="116010"/>
                    <a:pt x="2419552" y="131279"/>
                  </a:cubicBezTo>
                  <a:cubicBezTo>
                    <a:pt x="2374711" y="179662"/>
                    <a:pt x="2335366" y="232700"/>
                    <a:pt x="2295486" y="285024"/>
                  </a:cubicBezTo>
                  <a:cubicBezTo>
                    <a:pt x="2168262" y="452260"/>
                    <a:pt x="2034054" y="614080"/>
                    <a:pt x="1892960" y="769735"/>
                  </a:cubicBezTo>
                  <a:cubicBezTo>
                    <a:pt x="1820473" y="849737"/>
                    <a:pt x="1749910" y="931375"/>
                    <a:pt x="1680161" y="1013707"/>
                  </a:cubicBezTo>
                  <a:cubicBezTo>
                    <a:pt x="1674258" y="1011283"/>
                    <a:pt x="1668088" y="1009045"/>
                    <a:pt x="1661343" y="1007222"/>
                  </a:cubicBezTo>
                  <a:cubicBezTo>
                    <a:pt x="1615848" y="996769"/>
                    <a:pt x="1565037" y="1015751"/>
                    <a:pt x="1544523" y="1059192"/>
                  </a:cubicBezTo>
                  <a:cubicBezTo>
                    <a:pt x="1523215" y="1099446"/>
                    <a:pt x="1506280" y="1159998"/>
                    <a:pt x="1518727" y="1207112"/>
                  </a:cubicBezTo>
                  <a:cubicBezTo>
                    <a:pt x="1317534" y="1452227"/>
                    <a:pt x="1121330" y="1701609"/>
                    <a:pt x="914427" y="1941927"/>
                  </a:cubicBezTo>
                  <a:cubicBezTo>
                    <a:pt x="774542" y="2102258"/>
                    <a:pt x="642370" y="2269174"/>
                    <a:pt x="499086" y="2426452"/>
                  </a:cubicBezTo>
                  <a:cubicBezTo>
                    <a:pt x="448115" y="2479798"/>
                    <a:pt x="394887" y="2536376"/>
                    <a:pt x="341525" y="2590135"/>
                  </a:cubicBezTo>
                  <a:cubicBezTo>
                    <a:pt x="339709" y="2577345"/>
                    <a:pt x="338313" y="2565276"/>
                    <a:pt x="338968" y="2555371"/>
                  </a:cubicBezTo>
                  <a:cubicBezTo>
                    <a:pt x="324511" y="2406842"/>
                    <a:pt x="308097" y="2258414"/>
                    <a:pt x="295109" y="2109758"/>
                  </a:cubicBezTo>
                  <a:cubicBezTo>
                    <a:pt x="310514" y="2104956"/>
                    <a:pt x="325833" y="2099927"/>
                    <a:pt x="340931" y="2094230"/>
                  </a:cubicBezTo>
                  <a:cubicBezTo>
                    <a:pt x="355502" y="2088245"/>
                    <a:pt x="372330" y="2081606"/>
                    <a:pt x="376156" y="2064675"/>
                  </a:cubicBezTo>
                  <a:cubicBezTo>
                    <a:pt x="383201" y="2044123"/>
                    <a:pt x="362460" y="2023866"/>
                    <a:pt x="342206" y="2028762"/>
                  </a:cubicBezTo>
                  <a:cubicBezTo>
                    <a:pt x="324891" y="2034252"/>
                    <a:pt x="307175" y="2038413"/>
                    <a:pt x="289359" y="2042213"/>
                  </a:cubicBezTo>
                  <a:cubicBezTo>
                    <a:pt x="270735" y="1794581"/>
                    <a:pt x="250875" y="1546989"/>
                    <a:pt x="231456" y="1299370"/>
                  </a:cubicBezTo>
                  <a:cubicBezTo>
                    <a:pt x="251096" y="1294301"/>
                    <a:pt x="270648" y="1288951"/>
                    <a:pt x="289499" y="1281584"/>
                  </a:cubicBezTo>
                  <a:cubicBezTo>
                    <a:pt x="312971" y="1273268"/>
                    <a:pt x="327529" y="1244308"/>
                    <a:pt x="312390" y="1222180"/>
                  </a:cubicBezTo>
                  <a:cubicBezTo>
                    <a:pt x="299442" y="1204154"/>
                    <a:pt x="268825" y="1199458"/>
                    <a:pt x="256151" y="1219849"/>
                  </a:cubicBezTo>
                  <a:cubicBezTo>
                    <a:pt x="245940" y="1221679"/>
                    <a:pt x="235870" y="1224010"/>
                    <a:pt x="225760" y="1226208"/>
                  </a:cubicBezTo>
                  <a:cubicBezTo>
                    <a:pt x="207283" y="989262"/>
                    <a:pt x="189514" y="752276"/>
                    <a:pt x="173781" y="515197"/>
                  </a:cubicBezTo>
                  <a:cubicBezTo>
                    <a:pt x="183270" y="512652"/>
                    <a:pt x="192392" y="510314"/>
                    <a:pt x="200385" y="509513"/>
                  </a:cubicBezTo>
                  <a:cubicBezTo>
                    <a:pt x="231891" y="502380"/>
                    <a:pt x="288504" y="502680"/>
                    <a:pt x="279736" y="455880"/>
                  </a:cubicBezTo>
                  <a:cubicBezTo>
                    <a:pt x="267356" y="411705"/>
                    <a:pt x="215423" y="433432"/>
                    <a:pt x="183464" y="437486"/>
                  </a:cubicBezTo>
                  <a:cubicBezTo>
                    <a:pt x="179076" y="438695"/>
                    <a:pt x="174155" y="439697"/>
                    <a:pt x="168933" y="440632"/>
                  </a:cubicBezTo>
                  <a:cubicBezTo>
                    <a:pt x="163057" y="349356"/>
                    <a:pt x="157527" y="258067"/>
                    <a:pt x="152426" y="166758"/>
                  </a:cubicBezTo>
                  <a:cubicBezTo>
                    <a:pt x="169080" y="204187"/>
                    <a:pt x="190415" y="241657"/>
                    <a:pt x="227450" y="225467"/>
                  </a:cubicBezTo>
                  <a:cubicBezTo>
                    <a:pt x="245066" y="216069"/>
                    <a:pt x="252992" y="192579"/>
                    <a:pt x="243009" y="174866"/>
                  </a:cubicBezTo>
                  <a:cubicBezTo>
                    <a:pt x="220806" y="135473"/>
                    <a:pt x="200325" y="95332"/>
                    <a:pt x="182642" y="53808"/>
                  </a:cubicBezTo>
                  <a:cubicBezTo>
                    <a:pt x="173921" y="19111"/>
                    <a:pt x="131130" y="-21939"/>
                    <a:pt x="99672" y="13781"/>
                  </a:cubicBezTo>
                  <a:cubicBezTo>
                    <a:pt x="85261" y="33444"/>
                    <a:pt x="77502" y="57081"/>
                    <a:pt x="66310" y="78568"/>
                  </a:cubicBezTo>
                  <a:cubicBezTo>
                    <a:pt x="50998" y="110473"/>
                    <a:pt x="34263" y="141805"/>
                    <a:pt x="15733" y="171907"/>
                  </a:cubicBezTo>
                  <a:cubicBezTo>
                    <a:pt x="6471" y="177925"/>
                    <a:pt x="0" y="188198"/>
                    <a:pt x="0" y="199812"/>
                  </a:cubicBezTo>
                  <a:cubicBezTo>
                    <a:pt x="0" y="218040"/>
                    <a:pt x="14718" y="235425"/>
                    <a:pt x="33342" y="235425"/>
                  </a:cubicBezTo>
                  <a:cubicBezTo>
                    <a:pt x="45789" y="235605"/>
                    <a:pt x="57288" y="230923"/>
                    <a:pt x="65842" y="220651"/>
                  </a:cubicBezTo>
                  <a:cubicBezTo>
                    <a:pt x="77455" y="206218"/>
                    <a:pt x="87478" y="190695"/>
                    <a:pt x="96867" y="174773"/>
                  </a:cubicBezTo>
                  <a:cubicBezTo>
                    <a:pt x="95418" y="270604"/>
                    <a:pt x="97007" y="366334"/>
                    <a:pt x="100860" y="461985"/>
                  </a:cubicBezTo>
                  <a:cubicBezTo>
                    <a:pt x="92713" y="469526"/>
                    <a:pt x="88426" y="480192"/>
                    <a:pt x="91117" y="495988"/>
                  </a:cubicBezTo>
                  <a:cubicBezTo>
                    <a:pt x="93902" y="505185"/>
                    <a:pt x="98102" y="511537"/>
                    <a:pt x="103271" y="515891"/>
                  </a:cubicBezTo>
                  <a:cubicBezTo>
                    <a:pt x="110950" y="675461"/>
                    <a:pt x="123671" y="834856"/>
                    <a:pt x="136546" y="994251"/>
                  </a:cubicBezTo>
                  <a:cubicBezTo>
                    <a:pt x="142897" y="1077445"/>
                    <a:pt x="148866" y="1160686"/>
                    <a:pt x="154843" y="1243914"/>
                  </a:cubicBezTo>
                  <a:cubicBezTo>
                    <a:pt x="125494" y="1252243"/>
                    <a:pt x="96346" y="1261353"/>
                    <a:pt x="67218" y="1270597"/>
                  </a:cubicBezTo>
                  <a:cubicBezTo>
                    <a:pt x="47746" y="1276661"/>
                    <a:pt x="38550" y="1300445"/>
                    <a:pt x="45402" y="1318646"/>
                  </a:cubicBezTo>
                  <a:cubicBezTo>
                    <a:pt x="68019" y="1365993"/>
                    <a:pt x="122436" y="1328457"/>
                    <a:pt x="160312" y="1318699"/>
                  </a:cubicBezTo>
                  <a:cubicBezTo>
                    <a:pt x="177901" y="1565483"/>
                    <a:pt x="195557" y="1812287"/>
                    <a:pt x="216665" y="2058797"/>
                  </a:cubicBezTo>
                  <a:cubicBezTo>
                    <a:pt x="172826" y="2067721"/>
                    <a:pt x="107625" y="2071708"/>
                    <a:pt x="115718" y="2121120"/>
                  </a:cubicBezTo>
                  <a:cubicBezTo>
                    <a:pt x="129735" y="2166163"/>
                    <a:pt x="180546" y="2146253"/>
                    <a:pt x="223002" y="2130978"/>
                  </a:cubicBezTo>
                  <a:cubicBezTo>
                    <a:pt x="226782" y="2173463"/>
                    <a:pt x="230128" y="2215982"/>
                    <a:pt x="234194" y="2258441"/>
                  </a:cubicBezTo>
                  <a:cubicBezTo>
                    <a:pt x="246441" y="2388916"/>
                    <a:pt x="261974" y="2519090"/>
                    <a:pt x="271770" y="2649853"/>
                  </a:cubicBezTo>
                  <a:cubicBezTo>
                    <a:pt x="271363" y="2653279"/>
                    <a:pt x="271489" y="2656665"/>
                    <a:pt x="271870" y="2660005"/>
                  </a:cubicBezTo>
                  <a:cubicBezTo>
                    <a:pt x="266087" y="2676656"/>
                    <a:pt x="273720" y="2698757"/>
                    <a:pt x="294801" y="2701321"/>
                  </a:cubicBezTo>
                  <a:cubicBezTo>
                    <a:pt x="489791" y="2671733"/>
                    <a:pt x="686777" y="2653680"/>
                    <a:pt x="884324" y="2639487"/>
                  </a:cubicBezTo>
                  <a:cubicBezTo>
                    <a:pt x="884404" y="2644182"/>
                    <a:pt x="884537" y="2648837"/>
                    <a:pt x="884598" y="2653553"/>
                  </a:cubicBezTo>
                  <a:cubicBezTo>
                    <a:pt x="885559" y="2704694"/>
                    <a:pt x="960330" y="2701655"/>
                    <a:pt x="957391" y="2650714"/>
                  </a:cubicBezTo>
                  <a:cubicBezTo>
                    <a:pt x="956957" y="2645271"/>
                    <a:pt x="956517" y="2639801"/>
                    <a:pt x="956089" y="2634344"/>
                  </a:cubicBezTo>
                  <a:cubicBezTo>
                    <a:pt x="1166077" y="2620204"/>
                    <a:pt x="1376532" y="2609605"/>
                    <a:pt x="1585838" y="2593969"/>
                  </a:cubicBezTo>
                  <a:cubicBezTo>
                    <a:pt x="1597658" y="2593194"/>
                    <a:pt x="1609464" y="2592253"/>
                    <a:pt x="1621277" y="2591404"/>
                  </a:cubicBezTo>
                  <a:cubicBezTo>
                    <a:pt x="1619621" y="2626529"/>
                    <a:pt x="1619828" y="2662603"/>
                    <a:pt x="1658646" y="2667385"/>
                  </a:cubicBezTo>
                  <a:cubicBezTo>
                    <a:pt x="1702552" y="2665228"/>
                    <a:pt x="1698892" y="2622054"/>
                    <a:pt x="1695553" y="2585614"/>
                  </a:cubicBezTo>
                  <a:cubicBezTo>
                    <a:pt x="1941908" y="2564889"/>
                    <a:pt x="2186940" y="2530919"/>
                    <a:pt x="2432967" y="2507996"/>
                  </a:cubicBezTo>
                  <a:cubicBezTo>
                    <a:pt x="2433368" y="2525349"/>
                    <a:pt x="2433775" y="2542701"/>
                    <a:pt x="2434016" y="2560073"/>
                  </a:cubicBezTo>
                  <a:cubicBezTo>
                    <a:pt x="2434623" y="2610920"/>
                    <a:pt x="2510362" y="2607594"/>
                    <a:pt x="2506616" y="2557328"/>
                  </a:cubicBezTo>
                  <a:cubicBezTo>
                    <a:pt x="2504973" y="2538827"/>
                    <a:pt x="2503037" y="2520379"/>
                    <a:pt x="2501067" y="2501939"/>
                  </a:cubicBezTo>
                  <a:cubicBezTo>
                    <a:pt x="2599930" y="2493650"/>
                    <a:pt x="2698988" y="2487492"/>
                    <a:pt x="2798406" y="2485141"/>
                  </a:cubicBezTo>
                  <a:cubicBezTo>
                    <a:pt x="2819073" y="2484286"/>
                    <a:pt x="2840014" y="2483431"/>
                    <a:pt x="2861016" y="2482168"/>
                  </a:cubicBezTo>
                  <a:cubicBezTo>
                    <a:pt x="2841143" y="2509740"/>
                    <a:pt x="2822098" y="2537892"/>
                    <a:pt x="2804943" y="2567226"/>
                  </a:cubicBezTo>
                  <a:cubicBezTo>
                    <a:pt x="2794472" y="2584745"/>
                    <a:pt x="2799467" y="2607841"/>
                    <a:pt x="2816976" y="2618702"/>
                  </a:cubicBezTo>
                  <a:cubicBezTo>
                    <a:pt x="2833991" y="2629301"/>
                    <a:pt x="2857924" y="2624192"/>
                    <a:pt x="2868441" y="2606666"/>
                  </a:cubicBezTo>
                  <a:cubicBezTo>
                    <a:pt x="2887099" y="2575842"/>
                    <a:pt x="2906852" y="2545934"/>
                    <a:pt x="2927599" y="2516492"/>
                  </a:cubicBezTo>
                  <a:cubicBezTo>
                    <a:pt x="2946691" y="2482055"/>
                    <a:pt x="3000540" y="2451011"/>
                    <a:pt x="2980380" y="2406836"/>
                  </a:cubicBezTo>
                  <a:cubicBezTo>
                    <a:pt x="2943552" y="2366160"/>
                    <a:pt x="2892154" y="2338743"/>
                    <a:pt x="2851220" y="2301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177" y="-44953"/>
              <a:ext cx="68163" cy="144813"/>
            </a:xfrm>
            <a:custGeom>
              <a:avLst/>
              <a:gdLst/>
              <a:ahLst/>
              <a:cxnLst/>
              <a:rect l="l" t="t" r="r" b="b"/>
              <a:pathLst>
                <a:path w="68163" h="144813" extrusionOk="0">
                  <a:moveTo>
                    <a:pt x="32712" y="144813"/>
                  </a:moveTo>
                  <a:cubicBezTo>
                    <a:pt x="74354" y="144633"/>
                    <a:pt x="68404" y="96397"/>
                    <a:pt x="67149" y="67210"/>
                  </a:cubicBezTo>
                  <a:cubicBezTo>
                    <a:pt x="64691" y="43873"/>
                    <a:pt x="72404" y="6043"/>
                    <a:pt x="41613" y="272"/>
                  </a:cubicBezTo>
                  <a:cubicBezTo>
                    <a:pt x="7864" y="-3735"/>
                    <a:pt x="6081" y="37461"/>
                    <a:pt x="3650" y="61439"/>
                  </a:cubicBezTo>
                  <a:cubicBezTo>
                    <a:pt x="906" y="91488"/>
                    <a:pt x="-11361" y="142015"/>
                    <a:pt x="32712" y="144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15483" y="265804"/>
              <a:ext cx="72893" cy="163929"/>
            </a:xfrm>
            <a:custGeom>
              <a:avLst/>
              <a:gdLst/>
              <a:ahLst/>
              <a:cxnLst/>
              <a:rect l="l" t="t" r="r" b="b"/>
              <a:pathLst>
                <a:path w="72893" h="163929" extrusionOk="0">
                  <a:moveTo>
                    <a:pt x="36047" y="163920"/>
                  </a:moveTo>
                  <a:cubicBezTo>
                    <a:pt x="52273" y="164314"/>
                    <a:pt x="67853" y="152078"/>
                    <a:pt x="69903" y="135635"/>
                  </a:cubicBezTo>
                  <a:cubicBezTo>
                    <a:pt x="73375" y="96389"/>
                    <a:pt x="76801" y="53810"/>
                    <a:pt x="61783" y="16634"/>
                  </a:cubicBezTo>
                  <a:cubicBezTo>
                    <a:pt x="47666" y="-12393"/>
                    <a:pt x="541" y="-785"/>
                    <a:pt x="1382" y="31061"/>
                  </a:cubicBezTo>
                  <a:cubicBezTo>
                    <a:pt x="1329" y="31014"/>
                    <a:pt x="1269" y="30974"/>
                    <a:pt x="1209" y="30927"/>
                  </a:cubicBezTo>
                  <a:cubicBezTo>
                    <a:pt x="6578" y="69425"/>
                    <a:pt x="-18464" y="157903"/>
                    <a:pt x="36047" y="163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29794" y="583284"/>
              <a:ext cx="71051" cy="175001"/>
            </a:xfrm>
            <a:custGeom>
              <a:avLst/>
              <a:gdLst/>
              <a:ahLst/>
              <a:cxnLst/>
              <a:rect l="l" t="t" r="r" b="b"/>
              <a:pathLst>
                <a:path w="71051" h="175001" extrusionOk="0">
                  <a:moveTo>
                    <a:pt x="70931" y="136578"/>
                  </a:moveTo>
                  <a:cubicBezTo>
                    <a:pt x="68200" y="104178"/>
                    <a:pt x="65962" y="71731"/>
                    <a:pt x="62323" y="39405"/>
                  </a:cubicBezTo>
                  <a:cubicBezTo>
                    <a:pt x="60560" y="23355"/>
                    <a:pt x="56260" y="6230"/>
                    <a:pt x="38938" y="1141"/>
                  </a:cubicBezTo>
                  <a:cubicBezTo>
                    <a:pt x="19626" y="-4777"/>
                    <a:pt x="2364" y="13343"/>
                    <a:pt x="3766" y="32178"/>
                  </a:cubicBezTo>
                  <a:cubicBezTo>
                    <a:pt x="701" y="67737"/>
                    <a:pt x="334" y="103564"/>
                    <a:pt x="0" y="139323"/>
                  </a:cubicBezTo>
                  <a:cubicBezTo>
                    <a:pt x="494" y="188842"/>
                    <a:pt x="74430" y="185776"/>
                    <a:pt x="70931" y="1365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05155" y="-370191"/>
              <a:ext cx="230045" cy="84810"/>
            </a:xfrm>
            <a:custGeom>
              <a:avLst/>
              <a:gdLst/>
              <a:ahLst/>
              <a:cxnLst/>
              <a:rect l="l" t="t" r="r" b="b"/>
              <a:pathLst>
                <a:path w="230045" h="84810" extrusionOk="0">
                  <a:moveTo>
                    <a:pt x="36953" y="84751"/>
                  </a:moveTo>
                  <a:cubicBezTo>
                    <a:pt x="94127" y="82581"/>
                    <a:pt x="149886" y="68147"/>
                    <a:pt x="206807" y="64594"/>
                  </a:cubicBezTo>
                  <a:cubicBezTo>
                    <a:pt x="206774" y="64527"/>
                    <a:pt x="206734" y="64460"/>
                    <a:pt x="206700" y="64394"/>
                  </a:cubicBezTo>
                  <a:cubicBezTo>
                    <a:pt x="240062" y="57447"/>
                    <a:pt x="236697" y="5731"/>
                    <a:pt x="202794" y="983"/>
                  </a:cubicBezTo>
                  <a:cubicBezTo>
                    <a:pt x="143910" y="-3592"/>
                    <a:pt x="83850" y="8744"/>
                    <a:pt x="25801" y="18689"/>
                  </a:cubicBezTo>
                  <a:cubicBezTo>
                    <a:pt x="7898" y="22509"/>
                    <a:pt x="-3260" y="41591"/>
                    <a:pt x="853" y="59010"/>
                  </a:cubicBezTo>
                  <a:cubicBezTo>
                    <a:pt x="4719" y="75962"/>
                    <a:pt x="20392" y="85666"/>
                    <a:pt x="36953" y="847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31875" y="-324547"/>
              <a:ext cx="237293" cy="100333"/>
            </a:xfrm>
            <a:custGeom>
              <a:avLst/>
              <a:gdLst/>
              <a:ahLst/>
              <a:cxnLst/>
              <a:rect l="l" t="t" r="r" b="b"/>
              <a:pathLst>
                <a:path w="237293" h="100333" extrusionOk="0">
                  <a:moveTo>
                    <a:pt x="178590" y="69603"/>
                  </a:moveTo>
                  <a:cubicBezTo>
                    <a:pt x="200393" y="66063"/>
                    <a:pt x="236405" y="68247"/>
                    <a:pt x="237294" y="34952"/>
                  </a:cubicBezTo>
                  <a:cubicBezTo>
                    <a:pt x="231390" y="-24525"/>
                    <a:pt x="140146" y="8790"/>
                    <a:pt x="102177" y="13907"/>
                  </a:cubicBezTo>
                  <a:cubicBezTo>
                    <a:pt x="68962" y="26904"/>
                    <a:pt x="-6243" y="26036"/>
                    <a:pt x="415" y="75948"/>
                  </a:cubicBezTo>
                  <a:cubicBezTo>
                    <a:pt x="17416" y="133842"/>
                    <a:pt x="135138" y="70612"/>
                    <a:pt x="178590" y="69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83172" y="-1820093"/>
              <a:ext cx="285154" cy="311429"/>
            </a:xfrm>
            <a:custGeom>
              <a:avLst/>
              <a:gdLst/>
              <a:ahLst/>
              <a:cxnLst/>
              <a:rect l="l" t="t" r="r" b="b"/>
              <a:pathLst>
                <a:path w="285154" h="311429" extrusionOk="0">
                  <a:moveTo>
                    <a:pt x="23322" y="67133"/>
                  </a:moveTo>
                  <a:cubicBezTo>
                    <a:pt x="29298" y="70687"/>
                    <a:pt x="33124" y="74868"/>
                    <a:pt x="39775" y="80859"/>
                  </a:cubicBezTo>
                  <a:cubicBezTo>
                    <a:pt x="63027" y="104756"/>
                    <a:pt x="84403" y="130451"/>
                    <a:pt x="105424" y="156573"/>
                  </a:cubicBezTo>
                  <a:cubicBezTo>
                    <a:pt x="81999" y="199272"/>
                    <a:pt x="53966" y="251128"/>
                    <a:pt x="94132" y="271739"/>
                  </a:cubicBezTo>
                  <a:cubicBezTo>
                    <a:pt x="130532" y="285705"/>
                    <a:pt x="144956" y="251442"/>
                    <a:pt x="156669" y="220872"/>
                  </a:cubicBezTo>
                  <a:cubicBezTo>
                    <a:pt x="177804" y="247648"/>
                    <a:pt x="199253" y="274344"/>
                    <a:pt x="222545" y="299972"/>
                  </a:cubicBezTo>
                  <a:cubicBezTo>
                    <a:pt x="235666" y="314665"/>
                    <a:pt x="259546" y="315126"/>
                    <a:pt x="273816" y="301929"/>
                  </a:cubicBezTo>
                  <a:cubicBezTo>
                    <a:pt x="298250" y="279247"/>
                    <a:pt x="278244" y="250480"/>
                    <a:pt x="260194" y="231572"/>
                  </a:cubicBezTo>
                  <a:cubicBezTo>
                    <a:pt x="244080" y="215949"/>
                    <a:pt x="218772" y="181479"/>
                    <a:pt x="189937" y="143856"/>
                  </a:cubicBezTo>
                  <a:cubicBezTo>
                    <a:pt x="207727" y="108510"/>
                    <a:pt x="227246" y="73612"/>
                    <a:pt x="233676" y="35896"/>
                  </a:cubicBezTo>
                  <a:cubicBezTo>
                    <a:pt x="231520" y="17301"/>
                    <a:pt x="211359" y="3208"/>
                    <a:pt x="193263" y="10842"/>
                  </a:cubicBezTo>
                  <a:cubicBezTo>
                    <a:pt x="167767" y="26498"/>
                    <a:pt x="154993" y="55859"/>
                    <a:pt x="141851" y="83731"/>
                  </a:cubicBezTo>
                  <a:cubicBezTo>
                    <a:pt x="98259" y="32396"/>
                    <a:pt x="53318" y="-9228"/>
                    <a:pt x="22066" y="1779"/>
                  </a:cubicBezTo>
                  <a:cubicBezTo>
                    <a:pt x="-8411" y="11851"/>
                    <a:pt x="-6681" y="58330"/>
                    <a:pt x="23322" y="671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275784" y="775970"/>
              <a:ext cx="243357" cy="424154"/>
            </a:xfrm>
            <a:custGeom>
              <a:avLst/>
              <a:gdLst/>
              <a:ahLst/>
              <a:cxnLst/>
              <a:rect l="l" t="t" r="r" b="b"/>
              <a:pathLst>
                <a:path w="243357" h="424154" extrusionOk="0">
                  <a:moveTo>
                    <a:pt x="213116" y="29"/>
                  </a:moveTo>
                  <a:cubicBezTo>
                    <a:pt x="195861" y="-725"/>
                    <a:pt x="183894" y="13260"/>
                    <a:pt x="180509" y="29003"/>
                  </a:cubicBezTo>
                  <a:cubicBezTo>
                    <a:pt x="156836" y="73412"/>
                    <a:pt x="135708" y="118148"/>
                    <a:pt x="116830" y="164167"/>
                  </a:cubicBezTo>
                  <a:cubicBezTo>
                    <a:pt x="87769" y="129669"/>
                    <a:pt x="75128" y="85555"/>
                    <a:pt x="56283" y="45681"/>
                  </a:cubicBezTo>
                  <a:cubicBezTo>
                    <a:pt x="37746" y="18924"/>
                    <a:pt x="-4003" y="37986"/>
                    <a:pt x="311" y="68877"/>
                  </a:cubicBezTo>
                  <a:cubicBezTo>
                    <a:pt x="10020" y="124333"/>
                    <a:pt x="31015" y="179041"/>
                    <a:pt x="68410" y="221834"/>
                  </a:cubicBezTo>
                  <a:cubicBezTo>
                    <a:pt x="75295" y="229287"/>
                    <a:pt x="83101" y="232814"/>
                    <a:pt x="90860" y="233662"/>
                  </a:cubicBezTo>
                  <a:cubicBezTo>
                    <a:pt x="86506" y="246446"/>
                    <a:pt x="81966" y="259083"/>
                    <a:pt x="77999" y="272187"/>
                  </a:cubicBezTo>
                  <a:cubicBezTo>
                    <a:pt x="69372" y="301581"/>
                    <a:pt x="61325" y="331230"/>
                    <a:pt x="54687" y="361125"/>
                  </a:cubicBezTo>
                  <a:cubicBezTo>
                    <a:pt x="35242" y="381757"/>
                    <a:pt x="48450" y="415720"/>
                    <a:pt x="74774" y="422312"/>
                  </a:cubicBezTo>
                  <a:cubicBezTo>
                    <a:pt x="103889" y="431843"/>
                    <a:pt x="124877" y="402555"/>
                    <a:pt x="127481" y="376714"/>
                  </a:cubicBezTo>
                  <a:cubicBezTo>
                    <a:pt x="141291" y="316950"/>
                    <a:pt x="157972" y="257840"/>
                    <a:pt x="179467" y="200361"/>
                  </a:cubicBezTo>
                  <a:cubicBezTo>
                    <a:pt x="192970" y="166364"/>
                    <a:pt x="211240" y="122510"/>
                    <a:pt x="227700" y="86349"/>
                  </a:cubicBezTo>
                  <a:cubicBezTo>
                    <a:pt x="243179" y="59019"/>
                    <a:pt x="258832" y="4972"/>
                    <a:pt x="213116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570452">
            <a:off x="6760807" y="4008038"/>
            <a:ext cx="2530932" cy="1242216"/>
            <a:chOff x="13519705" y="8014988"/>
            <a:chExt cx="5061166" cy="2484090"/>
          </a:xfrm>
        </p:grpSpPr>
        <p:sp>
          <p:nvSpPr>
            <p:cNvPr id="21" name="Google Shape;21;p2"/>
            <p:cNvSpPr/>
            <p:nvPr/>
          </p:nvSpPr>
          <p:spPr>
            <a:xfrm>
              <a:off x="13519705" y="8014988"/>
              <a:ext cx="2216280" cy="1241686"/>
            </a:xfrm>
            <a:custGeom>
              <a:avLst/>
              <a:gdLst/>
              <a:ahLst/>
              <a:cxnLst/>
              <a:rect l="l" t="t" r="r" b="b"/>
              <a:pathLst>
                <a:path w="2216280" h="1241686" extrusionOk="0">
                  <a:moveTo>
                    <a:pt x="2170708" y="4826"/>
                  </a:moveTo>
                  <a:cubicBezTo>
                    <a:pt x="2084048" y="11404"/>
                    <a:pt x="1997043" y="908"/>
                    <a:pt x="1910135" y="1931"/>
                  </a:cubicBezTo>
                  <a:cubicBezTo>
                    <a:pt x="1460700" y="-15163"/>
                    <a:pt x="1021439" y="85959"/>
                    <a:pt x="575959" y="119717"/>
                  </a:cubicBezTo>
                  <a:cubicBezTo>
                    <a:pt x="524077" y="119114"/>
                    <a:pt x="503837" y="158878"/>
                    <a:pt x="514000" y="204832"/>
                  </a:cubicBezTo>
                  <a:cubicBezTo>
                    <a:pt x="460415" y="500901"/>
                    <a:pt x="417651" y="798714"/>
                    <a:pt x="390870" y="1098637"/>
                  </a:cubicBezTo>
                  <a:cubicBezTo>
                    <a:pt x="321593" y="1035233"/>
                    <a:pt x="248609" y="976351"/>
                    <a:pt x="185314" y="906726"/>
                  </a:cubicBezTo>
                  <a:cubicBezTo>
                    <a:pt x="140761" y="867004"/>
                    <a:pt x="77250" y="759057"/>
                    <a:pt x="12511" y="822665"/>
                  </a:cubicBezTo>
                  <a:cubicBezTo>
                    <a:pt x="-15650" y="856724"/>
                    <a:pt x="8038" y="897457"/>
                    <a:pt x="40974" y="917307"/>
                  </a:cubicBezTo>
                  <a:cubicBezTo>
                    <a:pt x="134930" y="1018591"/>
                    <a:pt x="236776" y="1111468"/>
                    <a:pt x="341175" y="1201998"/>
                  </a:cubicBezTo>
                  <a:cubicBezTo>
                    <a:pt x="535921" y="1366621"/>
                    <a:pt x="502792" y="972487"/>
                    <a:pt x="525564" y="869114"/>
                  </a:cubicBezTo>
                  <a:cubicBezTo>
                    <a:pt x="547130" y="653801"/>
                    <a:pt x="586510" y="441255"/>
                    <a:pt x="622851" y="228159"/>
                  </a:cubicBezTo>
                  <a:cubicBezTo>
                    <a:pt x="946278" y="205963"/>
                    <a:pt x="1264661" y="130180"/>
                    <a:pt x="1589251" y="118425"/>
                  </a:cubicBezTo>
                  <a:cubicBezTo>
                    <a:pt x="1725767" y="114668"/>
                    <a:pt x="1862219" y="109523"/>
                    <a:pt x="1998789" y="109426"/>
                  </a:cubicBezTo>
                  <a:cubicBezTo>
                    <a:pt x="2064552" y="106444"/>
                    <a:pt x="2137072" y="120718"/>
                    <a:pt x="2197231" y="89178"/>
                  </a:cubicBezTo>
                  <a:cubicBezTo>
                    <a:pt x="2233723" y="65000"/>
                    <a:pt x="2213882" y="4213"/>
                    <a:pt x="2170708" y="48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629020" y="8351444"/>
              <a:ext cx="397186" cy="787488"/>
            </a:xfrm>
            <a:custGeom>
              <a:avLst/>
              <a:gdLst/>
              <a:ahLst/>
              <a:cxnLst/>
              <a:rect l="l" t="t" r="r" b="b"/>
              <a:pathLst>
                <a:path w="397186" h="787488" extrusionOk="0">
                  <a:moveTo>
                    <a:pt x="389632" y="189515"/>
                  </a:moveTo>
                  <a:cubicBezTo>
                    <a:pt x="378079" y="103399"/>
                    <a:pt x="315085" y="10942"/>
                    <a:pt x="223209" y="715"/>
                  </a:cubicBezTo>
                  <a:cubicBezTo>
                    <a:pt x="123831" y="-8359"/>
                    <a:pt x="31351" y="70168"/>
                    <a:pt x="6230" y="163476"/>
                  </a:cubicBezTo>
                  <a:cubicBezTo>
                    <a:pt x="-10184" y="195231"/>
                    <a:pt x="6725" y="240830"/>
                    <a:pt x="46504" y="240733"/>
                  </a:cubicBezTo>
                  <a:cubicBezTo>
                    <a:pt x="91392" y="240324"/>
                    <a:pt x="101339" y="191819"/>
                    <a:pt x="122678" y="161571"/>
                  </a:cubicBezTo>
                  <a:cubicBezTo>
                    <a:pt x="184130" y="83172"/>
                    <a:pt x="249161" y="96628"/>
                    <a:pt x="278249" y="190926"/>
                  </a:cubicBezTo>
                  <a:cubicBezTo>
                    <a:pt x="287517" y="260335"/>
                    <a:pt x="236325" y="317818"/>
                    <a:pt x="198594" y="370651"/>
                  </a:cubicBezTo>
                  <a:cubicBezTo>
                    <a:pt x="177352" y="396658"/>
                    <a:pt x="149481" y="430254"/>
                    <a:pt x="169333" y="464981"/>
                  </a:cubicBezTo>
                  <a:cubicBezTo>
                    <a:pt x="182945" y="492323"/>
                    <a:pt x="214339" y="492603"/>
                    <a:pt x="239925" y="500407"/>
                  </a:cubicBezTo>
                  <a:cubicBezTo>
                    <a:pt x="263667" y="509460"/>
                    <a:pt x="281891" y="529450"/>
                    <a:pt x="286493" y="554962"/>
                  </a:cubicBezTo>
                  <a:cubicBezTo>
                    <a:pt x="298122" y="618710"/>
                    <a:pt x="230117" y="655406"/>
                    <a:pt x="178753" y="672048"/>
                  </a:cubicBezTo>
                  <a:cubicBezTo>
                    <a:pt x="137325" y="678033"/>
                    <a:pt x="94722" y="695698"/>
                    <a:pt x="105014" y="745796"/>
                  </a:cubicBezTo>
                  <a:cubicBezTo>
                    <a:pt x="139459" y="835454"/>
                    <a:pt x="270026" y="758176"/>
                    <a:pt x="321412" y="720919"/>
                  </a:cubicBezTo>
                  <a:cubicBezTo>
                    <a:pt x="427299" y="646493"/>
                    <a:pt x="421996" y="472828"/>
                    <a:pt x="306862" y="409845"/>
                  </a:cubicBezTo>
                  <a:cubicBezTo>
                    <a:pt x="354045" y="346958"/>
                    <a:pt x="398092" y="271100"/>
                    <a:pt x="389632" y="189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184080" y="9316831"/>
              <a:ext cx="1530006" cy="162336"/>
            </a:xfrm>
            <a:custGeom>
              <a:avLst/>
              <a:gdLst/>
              <a:ahLst/>
              <a:cxnLst/>
              <a:rect l="l" t="t" r="r" b="b"/>
              <a:pathLst>
                <a:path w="1530006" h="162336" extrusionOk="0">
                  <a:moveTo>
                    <a:pt x="1499199" y="739"/>
                  </a:moveTo>
                  <a:cubicBezTo>
                    <a:pt x="1109492" y="-5354"/>
                    <a:pt x="717446" y="27844"/>
                    <a:pt x="327286" y="41601"/>
                  </a:cubicBezTo>
                  <a:cubicBezTo>
                    <a:pt x="236725" y="45724"/>
                    <a:pt x="142574" y="47758"/>
                    <a:pt x="48715" y="52958"/>
                  </a:cubicBezTo>
                  <a:cubicBezTo>
                    <a:pt x="18872" y="54691"/>
                    <a:pt x="-2995" y="85219"/>
                    <a:pt x="335" y="113724"/>
                  </a:cubicBezTo>
                  <a:cubicBezTo>
                    <a:pt x="3374" y="141066"/>
                    <a:pt x="26697" y="161615"/>
                    <a:pt x="54071" y="162337"/>
                  </a:cubicBezTo>
                  <a:cubicBezTo>
                    <a:pt x="371430" y="152638"/>
                    <a:pt x="688089" y="131808"/>
                    <a:pt x="1006719" y="121829"/>
                  </a:cubicBezTo>
                  <a:cubicBezTo>
                    <a:pt x="1171149" y="107136"/>
                    <a:pt x="1342206" y="122034"/>
                    <a:pt x="1502820" y="82776"/>
                  </a:cubicBezTo>
                  <a:cubicBezTo>
                    <a:pt x="1540939" y="69298"/>
                    <a:pt x="1538277" y="10276"/>
                    <a:pt x="1499199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616961" y="9712299"/>
              <a:ext cx="570680" cy="786779"/>
            </a:xfrm>
            <a:custGeom>
              <a:avLst/>
              <a:gdLst/>
              <a:ahLst/>
              <a:cxnLst/>
              <a:rect l="l" t="t" r="r" b="b"/>
              <a:pathLst>
                <a:path w="570680" h="786779" extrusionOk="0">
                  <a:moveTo>
                    <a:pt x="478048" y="321589"/>
                  </a:moveTo>
                  <a:cubicBezTo>
                    <a:pt x="477876" y="286001"/>
                    <a:pt x="477649" y="250414"/>
                    <a:pt x="477444" y="214815"/>
                  </a:cubicBezTo>
                  <a:cubicBezTo>
                    <a:pt x="473996" y="156988"/>
                    <a:pt x="482919" y="96200"/>
                    <a:pt x="468327" y="40041"/>
                  </a:cubicBezTo>
                  <a:cubicBezTo>
                    <a:pt x="453734" y="8092"/>
                    <a:pt x="403297" y="12958"/>
                    <a:pt x="394017" y="47135"/>
                  </a:cubicBezTo>
                  <a:cubicBezTo>
                    <a:pt x="387788" y="64208"/>
                    <a:pt x="386484" y="83735"/>
                    <a:pt x="385320" y="101959"/>
                  </a:cubicBezTo>
                  <a:cubicBezTo>
                    <a:pt x="381074" y="175212"/>
                    <a:pt x="378261" y="248562"/>
                    <a:pt x="376213" y="321922"/>
                  </a:cubicBezTo>
                  <a:cubicBezTo>
                    <a:pt x="298153" y="323957"/>
                    <a:pt x="220169" y="330782"/>
                    <a:pt x="142508" y="338586"/>
                  </a:cubicBezTo>
                  <a:cubicBezTo>
                    <a:pt x="186554" y="243384"/>
                    <a:pt x="240980" y="152962"/>
                    <a:pt x="281416" y="56511"/>
                  </a:cubicBezTo>
                  <a:cubicBezTo>
                    <a:pt x="296343" y="11687"/>
                    <a:pt x="231744" y="-21134"/>
                    <a:pt x="204046" y="16295"/>
                  </a:cubicBezTo>
                  <a:cubicBezTo>
                    <a:pt x="204003" y="16198"/>
                    <a:pt x="203960" y="16101"/>
                    <a:pt x="203917" y="16004"/>
                  </a:cubicBezTo>
                  <a:cubicBezTo>
                    <a:pt x="126945" y="109731"/>
                    <a:pt x="80689" y="223922"/>
                    <a:pt x="23871" y="330093"/>
                  </a:cubicBezTo>
                  <a:cubicBezTo>
                    <a:pt x="-2156" y="368210"/>
                    <a:pt x="-18678" y="434133"/>
                    <a:pt x="38658" y="452195"/>
                  </a:cubicBezTo>
                  <a:cubicBezTo>
                    <a:pt x="93891" y="463854"/>
                    <a:pt x="150817" y="444391"/>
                    <a:pt x="206676" y="443229"/>
                  </a:cubicBezTo>
                  <a:cubicBezTo>
                    <a:pt x="262373" y="437362"/>
                    <a:pt x="318113" y="434649"/>
                    <a:pt x="373885" y="433368"/>
                  </a:cubicBezTo>
                  <a:cubicBezTo>
                    <a:pt x="372883" y="504856"/>
                    <a:pt x="372538" y="576354"/>
                    <a:pt x="373314" y="647809"/>
                  </a:cubicBezTo>
                  <a:cubicBezTo>
                    <a:pt x="379296" y="696088"/>
                    <a:pt x="353290" y="774142"/>
                    <a:pt x="420249" y="786403"/>
                  </a:cubicBezTo>
                  <a:cubicBezTo>
                    <a:pt x="486314" y="792421"/>
                    <a:pt x="488060" y="725024"/>
                    <a:pt x="483102" y="674570"/>
                  </a:cubicBezTo>
                  <a:cubicBezTo>
                    <a:pt x="480505" y="593857"/>
                    <a:pt x="479352" y="513123"/>
                    <a:pt x="478695" y="432356"/>
                  </a:cubicBezTo>
                  <a:cubicBezTo>
                    <a:pt x="493330" y="432356"/>
                    <a:pt x="507955" y="432313"/>
                    <a:pt x="522591" y="432367"/>
                  </a:cubicBezTo>
                  <a:cubicBezTo>
                    <a:pt x="549243" y="428890"/>
                    <a:pt x="570248" y="406758"/>
                    <a:pt x="570679" y="379556"/>
                  </a:cubicBezTo>
                  <a:cubicBezTo>
                    <a:pt x="571056" y="328769"/>
                    <a:pt x="519163" y="320954"/>
                    <a:pt x="478048" y="3215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00684" y="9050088"/>
              <a:ext cx="655529" cy="160637"/>
            </a:xfrm>
            <a:custGeom>
              <a:avLst/>
              <a:gdLst/>
              <a:ahLst/>
              <a:cxnLst/>
              <a:rect l="l" t="t" r="r" b="b"/>
              <a:pathLst>
                <a:path w="655529" h="160637" extrusionOk="0">
                  <a:moveTo>
                    <a:pt x="495009" y="109608"/>
                  </a:moveTo>
                  <a:cubicBezTo>
                    <a:pt x="543895" y="94097"/>
                    <a:pt x="657477" y="113193"/>
                    <a:pt x="655504" y="40306"/>
                  </a:cubicBezTo>
                  <a:cubicBezTo>
                    <a:pt x="652605" y="15418"/>
                    <a:pt x="629714" y="-2236"/>
                    <a:pt x="604948" y="230"/>
                  </a:cubicBezTo>
                  <a:cubicBezTo>
                    <a:pt x="532094" y="7323"/>
                    <a:pt x="459239" y="12964"/>
                    <a:pt x="386525" y="20628"/>
                  </a:cubicBezTo>
                  <a:cubicBezTo>
                    <a:pt x="275745" y="30274"/>
                    <a:pt x="166215" y="61049"/>
                    <a:pt x="54390" y="49424"/>
                  </a:cubicBezTo>
                  <a:cubicBezTo>
                    <a:pt x="-12289" y="47142"/>
                    <a:pt x="-20480" y="149276"/>
                    <a:pt x="45553" y="157931"/>
                  </a:cubicBezTo>
                  <a:cubicBezTo>
                    <a:pt x="196661" y="172710"/>
                    <a:pt x="345151" y="122752"/>
                    <a:pt x="495009" y="109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90727" y="9329303"/>
              <a:ext cx="594337" cy="154045"/>
            </a:xfrm>
            <a:custGeom>
              <a:avLst/>
              <a:gdLst/>
              <a:ahLst/>
              <a:cxnLst/>
              <a:rect l="l" t="t" r="r" b="b"/>
              <a:pathLst>
                <a:path w="594337" h="154045" extrusionOk="0">
                  <a:moveTo>
                    <a:pt x="310289" y="14866"/>
                  </a:moveTo>
                  <a:cubicBezTo>
                    <a:pt x="233091" y="23660"/>
                    <a:pt x="156691" y="38440"/>
                    <a:pt x="79116" y="43091"/>
                  </a:cubicBezTo>
                  <a:cubicBezTo>
                    <a:pt x="45512" y="38957"/>
                    <a:pt x="-1003" y="55717"/>
                    <a:pt x="32" y="97925"/>
                  </a:cubicBezTo>
                  <a:cubicBezTo>
                    <a:pt x="-3148" y="205474"/>
                    <a:pt x="233242" y="125418"/>
                    <a:pt x="301311" y="125127"/>
                  </a:cubicBezTo>
                  <a:cubicBezTo>
                    <a:pt x="384587" y="112953"/>
                    <a:pt x="468736" y="108830"/>
                    <a:pt x="552325" y="100089"/>
                  </a:cubicBezTo>
                  <a:cubicBezTo>
                    <a:pt x="575647" y="97484"/>
                    <a:pt x="594044" y="77236"/>
                    <a:pt x="594335" y="53791"/>
                  </a:cubicBezTo>
                  <a:cubicBezTo>
                    <a:pt x="595143" y="-38408"/>
                    <a:pt x="372840" y="16158"/>
                    <a:pt x="310289" y="148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7026175" y="8223989"/>
              <a:ext cx="380593" cy="1984180"/>
            </a:xfrm>
            <a:custGeom>
              <a:avLst/>
              <a:gdLst/>
              <a:ahLst/>
              <a:cxnLst/>
              <a:rect l="l" t="t" r="r" b="b"/>
              <a:pathLst>
                <a:path w="380593" h="1984180" extrusionOk="0">
                  <a:moveTo>
                    <a:pt x="201576" y="1460975"/>
                  </a:moveTo>
                  <a:cubicBezTo>
                    <a:pt x="57203" y="1010747"/>
                    <a:pt x="67409" y="481528"/>
                    <a:pt x="342090" y="81861"/>
                  </a:cubicBezTo>
                  <a:cubicBezTo>
                    <a:pt x="375608" y="49029"/>
                    <a:pt x="353891" y="-8432"/>
                    <a:pt x="304779" y="1041"/>
                  </a:cubicBezTo>
                  <a:cubicBezTo>
                    <a:pt x="260140" y="13904"/>
                    <a:pt x="237594" y="61118"/>
                    <a:pt x="212224" y="96382"/>
                  </a:cubicBezTo>
                  <a:cubicBezTo>
                    <a:pt x="140565" y="205654"/>
                    <a:pt x="87520" y="326314"/>
                    <a:pt x="52752" y="452141"/>
                  </a:cubicBezTo>
                  <a:cubicBezTo>
                    <a:pt x="-78030" y="962554"/>
                    <a:pt x="47116" y="1509018"/>
                    <a:pt x="287837" y="1967319"/>
                  </a:cubicBezTo>
                  <a:cubicBezTo>
                    <a:pt x="305975" y="1987169"/>
                    <a:pt x="337574" y="1989570"/>
                    <a:pt x="359108" y="1974112"/>
                  </a:cubicBezTo>
                  <a:cubicBezTo>
                    <a:pt x="396526" y="1947437"/>
                    <a:pt x="377504" y="1901817"/>
                    <a:pt x="358817" y="1869653"/>
                  </a:cubicBezTo>
                  <a:cubicBezTo>
                    <a:pt x="294735" y="1738152"/>
                    <a:pt x="247207" y="1599774"/>
                    <a:pt x="201576" y="1460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476038" y="9030538"/>
              <a:ext cx="494995" cy="541466"/>
            </a:xfrm>
            <a:custGeom>
              <a:avLst/>
              <a:gdLst/>
              <a:ahLst/>
              <a:cxnLst/>
              <a:rect l="l" t="t" r="r" b="b"/>
              <a:pathLst>
                <a:path w="494995" h="541466" extrusionOk="0">
                  <a:moveTo>
                    <a:pt x="470990" y="194316"/>
                  </a:moveTo>
                  <a:cubicBezTo>
                    <a:pt x="473005" y="164068"/>
                    <a:pt x="472122" y="124250"/>
                    <a:pt x="439477" y="110536"/>
                  </a:cubicBezTo>
                  <a:cubicBezTo>
                    <a:pt x="367851" y="-1222"/>
                    <a:pt x="201665" y="-46810"/>
                    <a:pt x="106911" y="62504"/>
                  </a:cubicBezTo>
                  <a:cubicBezTo>
                    <a:pt x="1897" y="176059"/>
                    <a:pt x="-63122" y="421901"/>
                    <a:pt x="93720" y="517501"/>
                  </a:cubicBezTo>
                  <a:cubicBezTo>
                    <a:pt x="199553" y="563089"/>
                    <a:pt x="317629" y="492108"/>
                    <a:pt x="377109" y="404139"/>
                  </a:cubicBezTo>
                  <a:cubicBezTo>
                    <a:pt x="389470" y="451073"/>
                    <a:pt x="366946" y="529310"/>
                    <a:pt x="431362" y="541076"/>
                  </a:cubicBezTo>
                  <a:cubicBezTo>
                    <a:pt x="503968" y="547943"/>
                    <a:pt x="499582" y="462742"/>
                    <a:pt x="489150" y="413332"/>
                  </a:cubicBezTo>
                  <a:cubicBezTo>
                    <a:pt x="480431" y="340435"/>
                    <a:pt x="473286" y="267677"/>
                    <a:pt x="470990" y="194316"/>
                  </a:cubicBezTo>
                  <a:close/>
                  <a:moveTo>
                    <a:pt x="168417" y="421933"/>
                  </a:moveTo>
                  <a:cubicBezTo>
                    <a:pt x="30619" y="429802"/>
                    <a:pt x="162996" y="-71224"/>
                    <a:pt x="365556" y="171452"/>
                  </a:cubicBezTo>
                  <a:cubicBezTo>
                    <a:pt x="346383" y="275901"/>
                    <a:pt x="286181" y="406454"/>
                    <a:pt x="168417" y="4219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867523" y="8753574"/>
              <a:ext cx="334585" cy="349697"/>
            </a:xfrm>
            <a:custGeom>
              <a:avLst/>
              <a:gdLst/>
              <a:ahLst/>
              <a:cxnLst/>
              <a:rect l="l" t="t" r="r" b="b"/>
              <a:pathLst>
                <a:path w="334585" h="349697" extrusionOk="0">
                  <a:moveTo>
                    <a:pt x="334289" y="284472"/>
                  </a:moveTo>
                  <a:cubicBezTo>
                    <a:pt x="329094" y="236871"/>
                    <a:pt x="274658" y="234890"/>
                    <a:pt x="237100" y="236656"/>
                  </a:cubicBezTo>
                  <a:cubicBezTo>
                    <a:pt x="263213" y="161239"/>
                    <a:pt x="267039" y="37640"/>
                    <a:pt x="175680" y="6692"/>
                  </a:cubicBezTo>
                  <a:cubicBezTo>
                    <a:pt x="114659" y="-12329"/>
                    <a:pt x="48044" y="10277"/>
                    <a:pt x="9397" y="60806"/>
                  </a:cubicBezTo>
                  <a:cubicBezTo>
                    <a:pt x="9472" y="60784"/>
                    <a:pt x="9537" y="60763"/>
                    <a:pt x="9612" y="60730"/>
                  </a:cubicBezTo>
                  <a:cubicBezTo>
                    <a:pt x="-13085" y="86414"/>
                    <a:pt x="7177" y="130151"/>
                    <a:pt x="41556" y="129806"/>
                  </a:cubicBezTo>
                  <a:cubicBezTo>
                    <a:pt x="75106" y="129182"/>
                    <a:pt x="101995" y="96878"/>
                    <a:pt x="137313" y="108094"/>
                  </a:cubicBezTo>
                  <a:cubicBezTo>
                    <a:pt x="149976" y="142918"/>
                    <a:pt x="139910" y="181326"/>
                    <a:pt x="128044" y="215008"/>
                  </a:cubicBezTo>
                  <a:cubicBezTo>
                    <a:pt x="100605" y="268250"/>
                    <a:pt x="81896" y="332956"/>
                    <a:pt x="159891" y="349135"/>
                  </a:cubicBezTo>
                  <a:cubicBezTo>
                    <a:pt x="204940" y="351277"/>
                    <a:pt x="250765" y="347079"/>
                    <a:pt x="295318" y="340308"/>
                  </a:cubicBezTo>
                  <a:cubicBezTo>
                    <a:pt x="320387" y="335399"/>
                    <a:pt x="337037" y="308929"/>
                    <a:pt x="334289" y="284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124913" y="8216843"/>
              <a:ext cx="455958" cy="1981547"/>
            </a:xfrm>
            <a:custGeom>
              <a:avLst/>
              <a:gdLst/>
              <a:ahLst/>
              <a:cxnLst/>
              <a:rect l="l" t="t" r="r" b="b"/>
              <a:pathLst>
                <a:path w="455958" h="1981547" extrusionOk="0">
                  <a:moveTo>
                    <a:pt x="356497" y="468415"/>
                  </a:moveTo>
                  <a:cubicBezTo>
                    <a:pt x="302632" y="328562"/>
                    <a:pt x="220574" y="74916"/>
                    <a:pt x="81170" y="6895"/>
                  </a:cubicBezTo>
                  <a:cubicBezTo>
                    <a:pt x="9899" y="-23095"/>
                    <a:pt x="-35311" y="52246"/>
                    <a:pt x="35776" y="89093"/>
                  </a:cubicBezTo>
                  <a:cubicBezTo>
                    <a:pt x="307579" y="421945"/>
                    <a:pt x="421711" y="1031510"/>
                    <a:pt x="290185" y="1440909"/>
                  </a:cubicBezTo>
                  <a:cubicBezTo>
                    <a:pt x="261873" y="1529307"/>
                    <a:pt x="226555" y="1615209"/>
                    <a:pt x="182013" y="1696664"/>
                  </a:cubicBezTo>
                  <a:cubicBezTo>
                    <a:pt x="142859" y="1765202"/>
                    <a:pt x="98931" y="1830791"/>
                    <a:pt x="58279" y="1898522"/>
                  </a:cubicBezTo>
                  <a:cubicBezTo>
                    <a:pt x="42921" y="1924131"/>
                    <a:pt x="50605" y="1958276"/>
                    <a:pt x="76245" y="1974046"/>
                  </a:cubicBezTo>
                  <a:cubicBezTo>
                    <a:pt x="152688" y="2011582"/>
                    <a:pt x="180741" y="1898382"/>
                    <a:pt x="217621" y="1852675"/>
                  </a:cubicBezTo>
                  <a:cubicBezTo>
                    <a:pt x="260213" y="1786861"/>
                    <a:pt x="296780" y="1720077"/>
                    <a:pt x="329726" y="1648385"/>
                  </a:cubicBezTo>
                  <a:cubicBezTo>
                    <a:pt x="505062" y="1278396"/>
                    <a:pt x="482074" y="850041"/>
                    <a:pt x="356497" y="46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959935">
            <a:off x="-443258" y="2685167"/>
            <a:ext cx="2069732" cy="2602175"/>
            <a:chOff x="-887101" y="5370387"/>
            <a:chExt cx="4139752" cy="5204425"/>
          </a:xfrm>
        </p:grpSpPr>
        <p:sp>
          <p:nvSpPr>
            <p:cNvPr id="32" name="Google Shape;32;p2"/>
            <p:cNvSpPr/>
            <p:nvPr/>
          </p:nvSpPr>
          <p:spPr>
            <a:xfrm>
              <a:off x="-887101" y="5370387"/>
              <a:ext cx="4139752" cy="5204425"/>
            </a:xfrm>
            <a:custGeom>
              <a:avLst/>
              <a:gdLst/>
              <a:ahLst/>
              <a:cxnLst/>
              <a:rect l="l" t="t" r="r" b="b"/>
              <a:pathLst>
                <a:path w="4139752" h="5204425" extrusionOk="0">
                  <a:moveTo>
                    <a:pt x="0" y="2600218"/>
                  </a:moveTo>
                  <a:cubicBezTo>
                    <a:pt x="883" y="2452586"/>
                    <a:pt x="6877" y="2292925"/>
                    <a:pt x="8124" y="2120136"/>
                  </a:cubicBezTo>
                  <a:cubicBezTo>
                    <a:pt x="9205" y="1970239"/>
                    <a:pt x="18503" y="1810517"/>
                    <a:pt x="19884" y="1640137"/>
                  </a:cubicBezTo>
                  <a:cubicBezTo>
                    <a:pt x="21121" y="1488662"/>
                    <a:pt x="16747" y="1328752"/>
                    <a:pt x="18243" y="1160013"/>
                  </a:cubicBezTo>
                  <a:cubicBezTo>
                    <a:pt x="19604" y="1007375"/>
                    <a:pt x="23344" y="847486"/>
                    <a:pt x="24944" y="679931"/>
                  </a:cubicBezTo>
                  <a:cubicBezTo>
                    <a:pt x="26564" y="515565"/>
                    <a:pt x="20238" y="392883"/>
                    <a:pt x="21037" y="301238"/>
                  </a:cubicBezTo>
                  <a:cubicBezTo>
                    <a:pt x="21037" y="300833"/>
                    <a:pt x="20414" y="300853"/>
                    <a:pt x="20414" y="300448"/>
                  </a:cubicBezTo>
                  <a:cubicBezTo>
                    <a:pt x="20819" y="150178"/>
                    <a:pt x="142878" y="29106"/>
                    <a:pt x="291564" y="21585"/>
                  </a:cubicBezTo>
                  <a:cubicBezTo>
                    <a:pt x="426848" y="16433"/>
                    <a:pt x="576967" y="13380"/>
                    <a:pt x="736914" y="10721"/>
                  </a:cubicBezTo>
                  <a:cubicBezTo>
                    <a:pt x="878867" y="8363"/>
                    <a:pt x="1028508" y="4395"/>
                    <a:pt x="1182378" y="3699"/>
                  </a:cubicBezTo>
                  <a:cubicBezTo>
                    <a:pt x="1328134" y="3044"/>
                    <a:pt x="1477661" y="219"/>
                    <a:pt x="1627926" y="822"/>
                  </a:cubicBezTo>
                  <a:cubicBezTo>
                    <a:pt x="1776663" y="1424"/>
                    <a:pt x="1926128" y="572"/>
                    <a:pt x="2073442" y="2182"/>
                  </a:cubicBezTo>
                  <a:cubicBezTo>
                    <a:pt x="2220766" y="583"/>
                    <a:pt x="2370262" y="6213"/>
                    <a:pt x="2519000" y="5610"/>
                  </a:cubicBezTo>
                  <a:cubicBezTo>
                    <a:pt x="2669275" y="5008"/>
                    <a:pt x="2818802" y="-601"/>
                    <a:pt x="2964558" y="53"/>
                  </a:cubicBezTo>
                  <a:cubicBezTo>
                    <a:pt x="3118427" y="739"/>
                    <a:pt x="3268089" y="5797"/>
                    <a:pt x="3410042" y="8155"/>
                  </a:cubicBezTo>
                  <a:cubicBezTo>
                    <a:pt x="3569979" y="10814"/>
                    <a:pt x="3720254" y="11811"/>
                    <a:pt x="3855528" y="16963"/>
                  </a:cubicBezTo>
                  <a:cubicBezTo>
                    <a:pt x="4004213" y="24473"/>
                    <a:pt x="4124205" y="150178"/>
                    <a:pt x="4124610" y="300448"/>
                  </a:cubicBezTo>
                  <a:cubicBezTo>
                    <a:pt x="4124610" y="300853"/>
                    <a:pt x="4126501" y="300822"/>
                    <a:pt x="4126501" y="301227"/>
                  </a:cubicBezTo>
                  <a:cubicBezTo>
                    <a:pt x="4127311" y="392862"/>
                    <a:pt x="4115842" y="515607"/>
                    <a:pt x="4117452" y="679962"/>
                  </a:cubicBezTo>
                  <a:cubicBezTo>
                    <a:pt x="4119041" y="847517"/>
                    <a:pt x="4128225" y="1007354"/>
                    <a:pt x="4129586" y="1159992"/>
                  </a:cubicBezTo>
                  <a:cubicBezTo>
                    <a:pt x="4131092" y="1328752"/>
                    <a:pt x="4138385" y="1488578"/>
                    <a:pt x="4139622" y="1640074"/>
                  </a:cubicBezTo>
                  <a:cubicBezTo>
                    <a:pt x="4141014" y="1810454"/>
                    <a:pt x="4130791" y="1970322"/>
                    <a:pt x="4131872" y="2120219"/>
                  </a:cubicBezTo>
                  <a:cubicBezTo>
                    <a:pt x="4133118" y="2292988"/>
                    <a:pt x="4131456" y="2452596"/>
                    <a:pt x="4132339" y="2600207"/>
                  </a:cubicBezTo>
                  <a:cubicBezTo>
                    <a:pt x="4131456" y="2747839"/>
                    <a:pt x="4134302" y="2907458"/>
                    <a:pt x="4133056" y="3080248"/>
                  </a:cubicBezTo>
                  <a:cubicBezTo>
                    <a:pt x="4131975" y="3230144"/>
                    <a:pt x="4136017" y="3389971"/>
                    <a:pt x="4134635" y="3560351"/>
                  </a:cubicBezTo>
                  <a:cubicBezTo>
                    <a:pt x="4133399" y="3711826"/>
                    <a:pt x="4137232" y="3871736"/>
                    <a:pt x="4135726" y="4040474"/>
                  </a:cubicBezTo>
                  <a:cubicBezTo>
                    <a:pt x="4134365" y="4193113"/>
                    <a:pt x="4133056" y="4353033"/>
                    <a:pt x="4131456" y="4520587"/>
                  </a:cubicBezTo>
                  <a:cubicBezTo>
                    <a:pt x="4128464" y="4825979"/>
                    <a:pt x="4178684" y="5169948"/>
                    <a:pt x="3855632" y="5186277"/>
                  </a:cubicBezTo>
                  <a:cubicBezTo>
                    <a:pt x="3720348" y="5191429"/>
                    <a:pt x="3570010" y="5194078"/>
                    <a:pt x="3410063" y="5196737"/>
                  </a:cubicBezTo>
                  <a:cubicBezTo>
                    <a:pt x="3268110" y="5199095"/>
                    <a:pt x="3118385" y="5203717"/>
                    <a:pt x="2964516" y="5204402"/>
                  </a:cubicBezTo>
                  <a:cubicBezTo>
                    <a:pt x="2818760" y="5205057"/>
                    <a:pt x="2669233" y="5191481"/>
                    <a:pt x="2518969" y="5190878"/>
                  </a:cubicBezTo>
                  <a:cubicBezTo>
                    <a:pt x="2370231" y="5190276"/>
                    <a:pt x="2220725" y="5197111"/>
                    <a:pt x="2073411" y="5195501"/>
                  </a:cubicBezTo>
                  <a:cubicBezTo>
                    <a:pt x="1926086" y="5197100"/>
                    <a:pt x="1776590" y="5193454"/>
                    <a:pt x="1627842" y="5194057"/>
                  </a:cubicBezTo>
                  <a:cubicBezTo>
                    <a:pt x="1477567" y="5194659"/>
                    <a:pt x="1328082" y="5194264"/>
                    <a:pt x="1182326" y="5193610"/>
                  </a:cubicBezTo>
                  <a:cubicBezTo>
                    <a:pt x="1028457" y="5192924"/>
                    <a:pt x="878867" y="5188573"/>
                    <a:pt x="736903" y="5186204"/>
                  </a:cubicBezTo>
                  <a:cubicBezTo>
                    <a:pt x="576967" y="5183545"/>
                    <a:pt x="426837" y="5183078"/>
                    <a:pt x="291564" y="5177925"/>
                  </a:cubicBezTo>
                  <a:cubicBezTo>
                    <a:pt x="142920" y="5170426"/>
                    <a:pt x="32091" y="5050227"/>
                    <a:pt x="31686" y="4899956"/>
                  </a:cubicBezTo>
                  <a:cubicBezTo>
                    <a:pt x="31686" y="4899551"/>
                    <a:pt x="23853" y="4899572"/>
                    <a:pt x="23842" y="4899177"/>
                  </a:cubicBezTo>
                  <a:cubicBezTo>
                    <a:pt x="23043" y="4807542"/>
                    <a:pt x="15864" y="4684974"/>
                    <a:pt x="14254" y="4520619"/>
                  </a:cubicBezTo>
                  <a:cubicBezTo>
                    <a:pt x="12664" y="4353064"/>
                    <a:pt x="20965" y="4193061"/>
                    <a:pt x="19604" y="4040422"/>
                  </a:cubicBezTo>
                  <a:cubicBezTo>
                    <a:pt x="18108" y="3871663"/>
                    <a:pt x="13848" y="3711805"/>
                    <a:pt x="12612" y="3560309"/>
                  </a:cubicBezTo>
                  <a:cubicBezTo>
                    <a:pt x="11220" y="3389929"/>
                    <a:pt x="7075" y="3230175"/>
                    <a:pt x="5994" y="3080279"/>
                  </a:cubicBezTo>
                  <a:cubicBezTo>
                    <a:pt x="4758" y="2907500"/>
                    <a:pt x="883" y="2747829"/>
                    <a:pt x="0" y="260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-554999" y="5754612"/>
              <a:ext cx="3553588" cy="4570095"/>
              <a:chOff x="-554999" y="5754612"/>
              <a:chExt cx="3553588" cy="457009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-554999" y="5754612"/>
                <a:ext cx="3523134" cy="756350"/>
              </a:xfrm>
              <a:custGeom>
                <a:avLst/>
                <a:gdLst/>
                <a:ahLst/>
                <a:cxnLst/>
                <a:rect l="l" t="t" r="r" b="b"/>
                <a:pathLst>
                  <a:path w="3523134" h="756350" extrusionOk="0">
                    <a:moveTo>
                      <a:pt x="3261232" y="755523"/>
                    </a:moveTo>
                    <a:cubicBezTo>
                      <a:pt x="3312366" y="754038"/>
                      <a:pt x="3365422" y="747203"/>
                      <a:pt x="3411320" y="723282"/>
                    </a:cubicBezTo>
                    <a:cubicBezTo>
                      <a:pt x="3462859" y="696472"/>
                      <a:pt x="3490940" y="648577"/>
                      <a:pt x="3499230" y="591947"/>
                    </a:cubicBezTo>
                    <a:cubicBezTo>
                      <a:pt x="3509754" y="519569"/>
                      <a:pt x="3515572" y="446278"/>
                      <a:pt x="3518990" y="373153"/>
                    </a:cubicBezTo>
                    <a:cubicBezTo>
                      <a:pt x="3522221" y="303839"/>
                      <a:pt x="3525681" y="232999"/>
                      <a:pt x="3520434" y="163832"/>
                    </a:cubicBezTo>
                    <a:cubicBezTo>
                      <a:pt x="3508269" y="3382"/>
                      <a:pt x="3358991" y="6145"/>
                      <a:pt x="3233359" y="4472"/>
                    </a:cubicBezTo>
                    <a:cubicBezTo>
                      <a:pt x="2772623" y="-1646"/>
                      <a:pt x="726753" y="-1334"/>
                      <a:pt x="289776" y="4472"/>
                    </a:cubicBezTo>
                    <a:cubicBezTo>
                      <a:pt x="164144" y="6145"/>
                      <a:pt x="14866" y="3371"/>
                      <a:pt x="2701" y="163832"/>
                    </a:cubicBezTo>
                    <a:cubicBezTo>
                      <a:pt x="-2546" y="232989"/>
                      <a:pt x="914" y="303829"/>
                      <a:pt x="4145" y="373153"/>
                    </a:cubicBezTo>
                    <a:cubicBezTo>
                      <a:pt x="7563" y="446278"/>
                      <a:pt x="13380" y="519569"/>
                      <a:pt x="23904" y="591947"/>
                    </a:cubicBezTo>
                    <a:cubicBezTo>
                      <a:pt x="32195" y="648577"/>
                      <a:pt x="60276" y="696472"/>
                      <a:pt x="111815" y="723282"/>
                    </a:cubicBezTo>
                    <a:cubicBezTo>
                      <a:pt x="157713" y="747203"/>
                      <a:pt x="210769" y="754038"/>
                      <a:pt x="261903" y="755523"/>
                    </a:cubicBezTo>
                    <a:cubicBezTo>
                      <a:pt x="410973" y="758369"/>
                      <a:pt x="560344" y="753082"/>
                      <a:pt x="709445" y="751607"/>
                    </a:cubicBezTo>
                    <a:cubicBezTo>
                      <a:pt x="710889" y="751597"/>
                      <a:pt x="2812318" y="751597"/>
                      <a:pt x="2813690" y="751607"/>
                    </a:cubicBezTo>
                    <a:cubicBezTo>
                      <a:pt x="2962781" y="753082"/>
                      <a:pt x="3112162" y="758369"/>
                      <a:pt x="3261232" y="755523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510264" y="7739582"/>
                <a:ext cx="698364" cy="712307"/>
              </a:xfrm>
              <a:custGeom>
                <a:avLst/>
                <a:gdLst/>
                <a:ahLst/>
                <a:cxnLst/>
                <a:rect l="l" t="t" r="r" b="b"/>
                <a:pathLst>
                  <a:path w="698364" h="712307" extrusionOk="0">
                    <a:moveTo>
                      <a:pt x="423137" y="1572"/>
                    </a:move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8"/>
                    </a:cubicBezTo>
                    <a:cubicBezTo>
                      <a:pt x="22937" y="605229"/>
                      <a:pt x="33014" y="649832"/>
                      <a:pt x="73022" y="675135"/>
                    </a:cubicBezTo>
                    <a:cubicBezTo>
                      <a:pt x="149650" y="723580"/>
                      <a:pt x="548884" y="723113"/>
                      <a:pt x="629304" y="682811"/>
                    </a:cubicBezTo>
                    <a:cubicBezTo>
                      <a:pt x="717090" y="638821"/>
                      <a:pt x="691367" y="497100"/>
                      <a:pt x="696416" y="346559"/>
                    </a:cubicBezTo>
                    <a:cubicBezTo>
                      <a:pt x="704686" y="100520"/>
                      <a:pt x="698816" y="5405"/>
                      <a:pt x="423137" y="15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511256" y="8674788"/>
                <a:ext cx="698912" cy="712803"/>
              </a:xfrm>
              <a:custGeom>
                <a:avLst/>
                <a:gdLst/>
                <a:ahLst/>
                <a:cxnLst/>
                <a:rect l="l" t="t" r="r" b="b"/>
                <a:pathLst>
                  <a:path w="698912" h="712803" extrusionOk="0">
                    <a:moveTo>
                      <a:pt x="473373" y="4467"/>
                    </a:move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1" y="215087"/>
                      <a:pt x="2622" y="538240"/>
                      <a:pt x="5707" y="566223"/>
                    </a:cubicBezTo>
                    <a:cubicBezTo>
                      <a:pt x="11026" y="614461"/>
                      <a:pt x="22319" y="660029"/>
                      <a:pt x="68768" y="683307"/>
                    </a:cubicBezTo>
                    <a:cubicBezTo>
                      <a:pt x="149853" y="723941"/>
                      <a:pt x="549004" y="723713"/>
                      <a:pt x="625050" y="675631"/>
                    </a:cubicBezTo>
                    <a:cubicBezTo>
                      <a:pt x="693357" y="632441"/>
                      <a:pt x="687383" y="504815"/>
                      <a:pt x="693700" y="378393"/>
                    </a:cubicBezTo>
                    <a:cubicBezTo>
                      <a:pt x="705782" y="136415"/>
                      <a:pt x="717584" y="12320"/>
                      <a:pt x="473373" y="446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514845" y="6803672"/>
                <a:ext cx="705823" cy="713917"/>
              </a:xfrm>
              <a:custGeom>
                <a:avLst/>
                <a:gdLst/>
                <a:ahLst/>
                <a:cxnLst/>
                <a:rect l="l" t="t" r="r" b="b"/>
                <a:pathLst>
                  <a:path w="705823" h="713917" extrusionOk="0">
                    <a:moveTo>
                      <a:pt x="375327" y="2"/>
                    </a:moveTo>
                    <a:cubicBezTo>
                      <a:pt x="145297" y="345"/>
                      <a:pt x="37523" y="-4797"/>
                      <a:pt x="7935" y="139418"/>
                    </a:cubicBezTo>
                    <a:cubicBezTo>
                      <a:pt x="-12448" y="238792"/>
                      <a:pt x="10740" y="467256"/>
                      <a:pt x="29201" y="556970"/>
                    </a:cubicBezTo>
                    <a:cubicBezTo>
                      <a:pt x="51641" y="665048"/>
                      <a:pt x="75110" y="689416"/>
                      <a:pt x="197189" y="702327"/>
                    </a:cubicBezTo>
                    <a:cubicBezTo>
                      <a:pt x="326323" y="715841"/>
                      <a:pt x="422160" y="716090"/>
                      <a:pt x="501344" y="710419"/>
                    </a:cubicBezTo>
                    <a:cubicBezTo>
                      <a:pt x="764006" y="692075"/>
                      <a:pt x="696551" y="628059"/>
                      <a:pt x="701569" y="316041"/>
                    </a:cubicBezTo>
                    <a:cubicBezTo>
                      <a:pt x="705683" y="60466"/>
                      <a:pt x="664211" y="-424"/>
                      <a:pt x="375327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514437" y="9610790"/>
                <a:ext cx="705829" cy="713917"/>
              </a:xfrm>
              <a:custGeom>
                <a:avLst/>
                <a:gdLst/>
                <a:ahLst/>
                <a:cxnLst/>
                <a:rect l="l" t="t" r="r" b="b"/>
                <a:pathLst>
                  <a:path w="705829" h="713917" extrusionOk="0">
                    <a:moveTo>
                      <a:pt x="330507" y="2"/>
                    </a:moveTo>
                    <a:cubicBezTo>
                      <a:pt x="41623" y="-424"/>
                      <a:pt x="151" y="60476"/>
                      <a:pt x="4255" y="316040"/>
                    </a:cubicBezTo>
                    <a:cubicBezTo>
                      <a:pt x="9273" y="628059"/>
                      <a:pt x="-58182" y="692075"/>
                      <a:pt x="204479" y="710419"/>
                    </a:cubicBezTo>
                    <a:cubicBezTo>
                      <a:pt x="283663" y="716090"/>
                      <a:pt x="379501" y="715841"/>
                      <a:pt x="508634" y="702327"/>
                    </a:cubicBezTo>
                    <a:cubicBezTo>
                      <a:pt x="630704" y="689416"/>
                      <a:pt x="654182" y="665048"/>
                      <a:pt x="676622" y="556970"/>
                    </a:cubicBezTo>
                    <a:cubicBezTo>
                      <a:pt x="695094" y="467256"/>
                      <a:pt x="718282" y="238781"/>
                      <a:pt x="697888" y="139418"/>
                    </a:cubicBezTo>
                    <a:cubicBezTo>
                      <a:pt x="668311" y="-4797"/>
                      <a:pt x="560537" y="345"/>
                      <a:pt x="330507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292760" y="6803672"/>
                <a:ext cx="705829" cy="713917"/>
              </a:xfrm>
              <a:custGeom>
                <a:avLst/>
                <a:gdLst/>
                <a:ahLst/>
                <a:cxnLst/>
                <a:rect l="l" t="t" r="r" b="b"/>
                <a:pathLst>
                  <a:path w="705829" h="713917" extrusionOk="0">
                    <a:moveTo>
                      <a:pt x="330507" y="2"/>
                    </a:moveTo>
                    <a:cubicBezTo>
                      <a:pt x="41623" y="-424"/>
                      <a:pt x="151" y="60476"/>
                      <a:pt x="4255" y="316041"/>
                    </a:cubicBezTo>
                    <a:cubicBezTo>
                      <a:pt x="9273" y="628059"/>
                      <a:pt x="-58182" y="692075"/>
                      <a:pt x="204479" y="710419"/>
                    </a:cubicBezTo>
                    <a:cubicBezTo>
                      <a:pt x="283663" y="716090"/>
                      <a:pt x="379511" y="715841"/>
                      <a:pt x="508634" y="702327"/>
                    </a:cubicBezTo>
                    <a:cubicBezTo>
                      <a:pt x="630703" y="689416"/>
                      <a:pt x="654182" y="665048"/>
                      <a:pt x="676622" y="556970"/>
                    </a:cubicBezTo>
                    <a:cubicBezTo>
                      <a:pt x="695094" y="467256"/>
                      <a:pt x="718282" y="238792"/>
                      <a:pt x="697888" y="139418"/>
                    </a:cubicBezTo>
                    <a:cubicBezTo>
                      <a:pt x="668311" y="-4807"/>
                      <a:pt x="560537" y="335"/>
                      <a:pt x="330507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6933" y="8675284"/>
                <a:ext cx="698360" cy="712336"/>
              </a:xfrm>
              <a:custGeom>
                <a:avLst/>
                <a:gdLst/>
                <a:ahLst/>
                <a:cxnLst/>
                <a:rect l="l" t="t" r="r" b="b"/>
                <a:pathLst>
                  <a:path w="698360" h="712336" extrusionOk="0">
                    <a:moveTo>
                      <a:pt x="196223" y="704198"/>
                    </a:moveTo>
                    <a:cubicBezTo>
                      <a:pt x="298512" y="713775"/>
                      <a:pt x="399980" y="715187"/>
                      <a:pt x="500378" y="706898"/>
                    </a:cubicBezTo>
                    <a:cubicBezTo>
                      <a:pt x="731822" y="688098"/>
                      <a:pt x="687170" y="621818"/>
                      <a:pt x="696416" y="346559"/>
                    </a:cubicBezTo>
                    <a:cubicBezTo>
                      <a:pt x="704676" y="100530"/>
                      <a:pt x="698816" y="5415"/>
                      <a:pt x="423137" y="1572"/>
                    </a:cubicBez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9"/>
                    </a:cubicBezTo>
                    <a:cubicBezTo>
                      <a:pt x="34043" y="678573"/>
                      <a:pt x="78725" y="693250"/>
                      <a:pt x="196223" y="70419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24422" y="6804492"/>
                <a:ext cx="698360" cy="712307"/>
              </a:xfrm>
              <a:custGeom>
                <a:avLst/>
                <a:gdLst/>
                <a:ahLst/>
                <a:cxnLst/>
                <a:rect l="l" t="t" r="r" b="b"/>
                <a:pathLst>
                  <a:path w="698360" h="712307" extrusionOk="0">
                    <a:moveTo>
                      <a:pt x="423137" y="1572"/>
                    </a:move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8"/>
                    </a:cubicBezTo>
                    <a:cubicBezTo>
                      <a:pt x="22937" y="605229"/>
                      <a:pt x="33014" y="649832"/>
                      <a:pt x="73022" y="675135"/>
                    </a:cubicBezTo>
                    <a:cubicBezTo>
                      <a:pt x="149650" y="723580"/>
                      <a:pt x="548884" y="723113"/>
                      <a:pt x="629304" y="682811"/>
                    </a:cubicBezTo>
                    <a:cubicBezTo>
                      <a:pt x="717090" y="638811"/>
                      <a:pt x="691367" y="497099"/>
                      <a:pt x="696416" y="346559"/>
                    </a:cubicBezTo>
                    <a:cubicBezTo>
                      <a:pt x="704675" y="100530"/>
                      <a:pt x="698816" y="5415"/>
                      <a:pt x="423137" y="15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95940" y="7739075"/>
                <a:ext cx="698907" cy="712839"/>
              </a:xfrm>
              <a:custGeom>
                <a:avLst/>
                <a:gdLst/>
                <a:ahLst/>
                <a:cxnLst/>
                <a:rect l="l" t="t" r="r" b="b"/>
                <a:pathLst>
                  <a:path w="698907" h="712839" extrusionOk="0">
                    <a:moveTo>
                      <a:pt x="197683" y="707395"/>
                    </a:moveTo>
                    <a:cubicBezTo>
                      <a:pt x="298071" y="715694"/>
                      <a:pt x="399528" y="714281"/>
                      <a:pt x="501838" y="704694"/>
                    </a:cubicBezTo>
                    <a:cubicBezTo>
                      <a:pt x="689523" y="687202"/>
                      <a:pt x="680745" y="637230"/>
                      <a:pt x="693689" y="378393"/>
                    </a:cubicBezTo>
                    <a:cubicBezTo>
                      <a:pt x="705782" y="136415"/>
                      <a:pt x="717584" y="12320"/>
                      <a:pt x="473373" y="4467"/>
                    </a:cubicBez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1" y="215087"/>
                      <a:pt x="2622" y="538240"/>
                      <a:pt x="5707" y="566223"/>
                    </a:cubicBezTo>
                    <a:cubicBezTo>
                      <a:pt x="19265" y="689144"/>
                      <a:pt x="76144" y="697516"/>
                      <a:pt x="197683" y="707395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60743" y="7739468"/>
                <a:ext cx="698450" cy="712324"/>
              </a:xfrm>
              <a:custGeom>
                <a:avLst/>
                <a:gdLst/>
                <a:ahLst/>
                <a:cxnLst/>
                <a:rect l="l" t="t" r="r" b="b"/>
                <a:pathLst>
                  <a:path w="698450" h="712324" extrusionOk="0">
                    <a:moveTo>
                      <a:pt x="69985" y="680358"/>
                    </a:moveTo>
                    <a:cubicBezTo>
                      <a:pt x="149190" y="723351"/>
                      <a:pt x="548444" y="723444"/>
                      <a:pt x="626267" y="677803"/>
                    </a:cubicBezTo>
                    <a:cubicBezTo>
                      <a:pt x="701337" y="633949"/>
                      <a:pt x="688414" y="504401"/>
                      <a:pt x="694408" y="367561"/>
                    </a:cubicBezTo>
                    <a:cubicBezTo>
                      <a:pt x="705368" y="124450"/>
                      <a:pt x="712370" y="9860"/>
                      <a:pt x="456430" y="3285"/>
                    </a:cubicBezTo>
                    <a:cubicBezTo>
                      <a:pt x="200531" y="-4225"/>
                      <a:pt x="40823" y="-12150"/>
                      <a:pt x="7766" y="142244"/>
                    </a:cubicBezTo>
                    <a:cubicBezTo>
                      <a:pt x="-8067" y="217301"/>
                      <a:pt x="4473" y="527128"/>
                      <a:pt x="9013" y="564241"/>
                    </a:cubicBezTo>
                    <a:cubicBezTo>
                      <a:pt x="14799" y="611159"/>
                      <a:pt x="25676" y="656406"/>
                      <a:pt x="69985" y="68035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61254" y="6803996"/>
                <a:ext cx="698917" cy="712803"/>
              </a:xfrm>
              <a:custGeom>
                <a:avLst/>
                <a:gdLst/>
                <a:ahLst/>
                <a:cxnLst/>
                <a:rect l="l" t="t" r="r" b="b"/>
                <a:pathLst>
                  <a:path w="698917" h="712803" extrusionOk="0">
                    <a:moveTo>
                      <a:pt x="473372" y="4467"/>
                    </a:move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0" y="215087"/>
                      <a:pt x="2622" y="538240"/>
                      <a:pt x="5707" y="566223"/>
                    </a:cubicBezTo>
                    <a:cubicBezTo>
                      <a:pt x="11026" y="614461"/>
                      <a:pt x="22319" y="660029"/>
                      <a:pt x="68768" y="683307"/>
                    </a:cubicBezTo>
                    <a:cubicBezTo>
                      <a:pt x="149853" y="723941"/>
                      <a:pt x="549004" y="723713"/>
                      <a:pt x="625050" y="675631"/>
                    </a:cubicBezTo>
                    <a:cubicBezTo>
                      <a:pt x="693357" y="632441"/>
                      <a:pt x="687383" y="504815"/>
                      <a:pt x="693700" y="378393"/>
                    </a:cubicBezTo>
                    <a:cubicBezTo>
                      <a:pt x="705792" y="136415"/>
                      <a:pt x="717594" y="12320"/>
                      <a:pt x="473372" y="446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61172" y="8675323"/>
                <a:ext cx="698074" cy="712174"/>
              </a:xfrm>
              <a:custGeom>
                <a:avLst/>
                <a:gdLst/>
                <a:ahLst/>
                <a:cxnLst/>
                <a:rect l="l" t="t" r="r" b="b"/>
                <a:pathLst>
                  <a:path w="698074" h="712174" extrusionOk="0">
                    <a:moveTo>
                      <a:pt x="439577" y="2332"/>
                    </a:moveTo>
                    <a:cubicBezTo>
                      <a:pt x="191574" y="-3422"/>
                      <a:pt x="39481" y="-10527"/>
                      <a:pt x="7171" y="141384"/>
                    </a:cubicBezTo>
                    <a:cubicBezTo>
                      <a:pt x="-9087" y="218966"/>
                      <a:pt x="6569" y="519434"/>
                      <a:pt x="12428" y="562488"/>
                    </a:cubicBezTo>
                    <a:cubicBezTo>
                      <a:pt x="18672" y="608098"/>
                      <a:pt x="29154" y="653033"/>
                      <a:pt x="71302" y="677650"/>
                    </a:cubicBezTo>
                    <a:cubicBezTo>
                      <a:pt x="149260" y="723374"/>
                      <a:pt x="548525" y="723125"/>
                      <a:pt x="627584" y="680206"/>
                    </a:cubicBezTo>
                    <a:cubicBezTo>
                      <a:pt x="709272" y="636040"/>
                      <a:pt x="689803" y="497787"/>
                      <a:pt x="695216" y="356958"/>
                    </a:cubicBezTo>
                    <a:cubicBezTo>
                      <a:pt x="705023" y="109340"/>
                      <a:pt x="704275" y="7536"/>
                      <a:pt x="439577" y="233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25446" y="7739611"/>
                <a:ext cx="698080" cy="712175"/>
              </a:xfrm>
              <a:custGeom>
                <a:avLst/>
                <a:gdLst/>
                <a:ahLst/>
                <a:cxnLst/>
                <a:rect l="l" t="t" r="r" b="b"/>
                <a:pathLst>
                  <a:path w="698080" h="712175" extrusionOk="0">
                    <a:moveTo>
                      <a:pt x="439577" y="2332"/>
                    </a:moveTo>
                    <a:cubicBezTo>
                      <a:pt x="191574" y="-3422"/>
                      <a:pt x="39481" y="-10527"/>
                      <a:pt x="7171" y="141385"/>
                    </a:cubicBezTo>
                    <a:cubicBezTo>
                      <a:pt x="-9087" y="218966"/>
                      <a:pt x="6569" y="519434"/>
                      <a:pt x="12428" y="562488"/>
                    </a:cubicBezTo>
                    <a:cubicBezTo>
                      <a:pt x="18672" y="608098"/>
                      <a:pt x="29154" y="653033"/>
                      <a:pt x="71312" y="677650"/>
                    </a:cubicBezTo>
                    <a:cubicBezTo>
                      <a:pt x="149270" y="723375"/>
                      <a:pt x="548535" y="723125"/>
                      <a:pt x="627595" y="680206"/>
                    </a:cubicBezTo>
                    <a:cubicBezTo>
                      <a:pt x="709282" y="636040"/>
                      <a:pt x="689814" y="497787"/>
                      <a:pt x="695226" y="356959"/>
                    </a:cubicBezTo>
                    <a:cubicBezTo>
                      <a:pt x="705023" y="109340"/>
                      <a:pt x="704265" y="7536"/>
                      <a:pt x="439577" y="233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292351" y="9610790"/>
                <a:ext cx="705826" cy="713917"/>
              </a:xfrm>
              <a:custGeom>
                <a:avLst/>
                <a:gdLst/>
                <a:ahLst/>
                <a:cxnLst/>
                <a:rect l="l" t="t" r="r" b="b"/>
                <a:pathLst>
                  <a:path w="705826" h="713917" extrusionOk="0">
                    <a:moveTo>
                      <a:pt x="701579" y="316040"/>
                    </a:moveTo>
                    <a:cubicBezTo>
                      <a:pt x="705693" y="60476"/>
                      <a:pt x="664221" y="-424"/>
                      <a:pt x="375327" y="2"/>
                    </a:cubicBezTo>
                    <a:cubicBezTo>
                      <a:pt x="145297" y="345"/>
                      <a:pt x="37523" y="-4797"/>
                      <a:pt x="7935" y="139418"/>
                    </a:cubicBezTo>
                    <a:cubicBezTo>
                      <a:pt x="-12448" y="238792"/>
                      <a:pt x="10740" y="467256"/>
                      <a:pt x="29201" y="556970"/>
                    </a:cubicBezTo>
                    <a:cubicBezTo>
                      <a:pt x="51641" y="665048"/>
                      <a:pt x="75110" y="689416"/>
                      <a:pt x="197189" y="702327"/>
                    </a:cubicBezTo>
                    <a:cubicBezTo>
                      <a:pt x="326323" y="715841"/>
                      <a:pt x="422160" y="716090"/>
                      <a:pt x="501344" y="710419"/>
                    </a:cubicBezTo>
                    <a:cubicBezTo>
                      <a:pt x="764006" y="692075"/>
                      <a:pt x="696551" y="628059"/>
                      <a:pt x="701579" y="316040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25007" y="8675181"/>
                <a:ext cx="698450" cy="712324"/>
              </a:xfrm>
              <a:custGeom>
                <a:avLst/>
                <a:gdLst/>
                <a:ahLst/>
                <a:cxnLst/>
                <a:rect l="l" t="t" r="r" b="b"/>
                <a:pathLst>
                  <a:path w="698450" h="712324" extrusionOk="0">
                    <a:moveTo>
                      <a:pt x="69985" y="680358"/>
                    </a:moveTo>
                    <a:cubicBezTo>
                      <a:pt x="149190" y="723351"/>
                      <a:pt x="548444" y="723444"/>
                      <a:pt x="626267" y="677803"/>
                    </a:cubicBezTo>
                    <a:cubicBezTo>
                      <a:pt x="701337" y="633949"/>
                      <a:pt x="688413" y="504411"/>
                      <a:pt x="694408" y="367561"/>
                    </a:cubicBezTo>
                    <a:cubicBezTo>
                      <a:pt x="705368" y="124451"/>
                      <a:pt x="712370" y="9870"/>
                      <a:pt x="456430" y="3285"/>
                    </a:cubicBezTo>
                    <a:cubicBezTo>
                      <a:pt x="200531" y="-4225"/>
                      <a:pt x="40823" y="-12150"/>
                      <a:pt x="7766" y="142243"/>
                    </a:cubicBezTo>
                    <a:cubicBezTo>
                      <a:pt x="-8067" y="217301"/>
                      <a:pt x="4473" y="527128"/>
                      <a:pt x="9013" y="564241"/>
                    </a:cubicBezTo>
                    <a:cubicBezTo>
                      <a:pt x="14799" y="611159"/>
                      <a:pt x="25687" y="656406"/>
                      <a:pt x="69985" y="68035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25528" y="9611113"/>
                <a:ext cx="698912" cy="712840"/>
              </a:xfrm>
              <a:custGeom>
                <a:avLst/>
                <a:gdLst/>
                <a:ahLst/>
                <a:cxnLst/>
                <a:rect l="l" t="t" r="r" b="b"/>
                <a:pathLst>
                  <a:path w="698912" h="712840" extrusionOk="0">
                    <a:moveTo>
                      <a:pt x="473373" y="4467"/>
                    </a:move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1" y="215087"/>
                      <a:pt x="2622" y="538240"/>
                      <a:pt x="5707" y="566223"/>
                    </a:cubicBezTo>
                    <a:cubicBezTo>
                      <a:pt x="19275" y="689134"/>
                      <a:pt x="76144" y="697527"/>
                      <a:pt x="197694" y="707395"/>
                    </a:cubicBezTo>
                    <a:cubicBezTo>
                      <a:pt x="298081" y="715694"/>
                      <a:pt x="399539" y="714281"/>
                      <a:pt x="501849" y="704694"/>
                    </a:cubicBezTo>
                    <a:cubicBezTo>
                      <a:pt x="689534" y="687202"/>
                      <a:pt x="680755" y="637219"/>
                      <a:pt x="693700" y="378393"/>
                    </a:cubicBezTo>
                    <a:cubicBezTo>
                      <a:pt x="705782" y="136425"/>
                      <a:pt x="717584" y="12320"/>
                      <a:pt x="473373" y="446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60147" y="9611620"/>
                <a:ext cx="698364" cy="712336"/>
              </a:xfrm>
              <a:custGeom>
                <a:avLst/>
                <a:gdLst/>
                <a:ahLst/>
                <a:cxnLst/>
                <a:rect l="l" t="t" r="r" b="b"/>
                <a:pathLst>
                  <a:path w="698364" h="712336" extrusionOk="0">
                    <a:moveTo>
                      <a:pt x="423137" y="1572"/>
                    </a:move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8"/>
                    </a:cubicBezTo>
                    <a:cubicBezTo>
                      <a:pt x="34043" y="678573"/>
                      <a:pt x="78715" y="693239"/>
                      <a:pt x="196224" y="704198"/>
                    </a:cubicBezTo>
                    <a:cubicBezTo>
                      <a:pt x="298512" y="713775"/>
                      <a:pt x="399980" y="715187"/>
                      <a:pt x="500378" y="706898"/>
                    </a:cubicBezTo>
                    <a:cubicBezTo>
                      <a:pt x="731822" y="688098"/>
                      <a:pt x="687170" y="621817"/>
                      <a:pt x="696416" y="346559"/>
                    </a:cubicBezTo>
                    <a:cubicBezTo>
                      <a:pt x="704686" y="100530"/>
                      <a:pt x="698826" y="5405"/>
                      <a:pt x="423137" y="15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" name="Google Shape;51;p2"/>
            <p:cNvSpPr/>
            <p:nvPr/>
          </p:nvSpPr>
          <p:spPr>
            <a:xfrm>
              <a:off x="-574000" y="5702375"/>
              <a:ext cx="3523134" cy="756350"/>
            </a:xfrm>
            <a:custGeom>
              <a:avLst/>
              <a:gdLst/>
              <a:ahLst/>
              <a:cxnLst/>
              <a:rect l="l" t="t" r="r" b="b"/>
              <a:pathLst>
                <a:path w="3523134" h="756350" extrusionOk="0">
                  <a:moveTo>
                    <a:pt x="709445" y="751607"/>
                  </a:moveTo>
                  <a:cubicBezTo>
                    <a:pt x="560344" y="753082"/>
                    <a:pt x="410973" y="758369"/>
                    <a:pt x="261903" y="755523"/>
                  </a:cubicBezTo>
                  <a:cubicBezTo>
                    <a:pt x="210769" y="754038"/>
                    <a:pt x="157713" y="747203"/>
                    <a:pt x="111815" y="723282"/>
                  </a:cubicBezTo>
                  <a:cubicBezTo>
                    <a:pt x="60276" y="696472"/>
                    <a:pt x="32195" y="648577"/>
                    <a:pt x="23904" y="591947"/>
                  </a:cubicBezTo>
                  <a:cubicBezTo>
                    <a:pt x="13380" y="519569"/>
                    <a:pt x="7563" y="446278"/>
                    <a:pt x="4145" y="373153"/>
                  </a:cubicBezTo>
                  <a:cubicBezTo>
                    <a:pt x="914" y="303839"/>
                    <a:pt x="-2546" y="232999"/>
                    <a:pt x="2701" y="163832"/>
                  </a:cubicBezTo>
                  <a:cubicBezTo>
                    <a:pt x="14866" y="3382"/>
                    <a:pt x="164144" y="6145"/>
                    <a:pt x="289776" y="4472"/>
                  </a:cubicBezTo>
                  <a:cubicBezTo>
                    <a:pt x="726753" y="-1334"/>
                    <a:pt x="2772623" y="-1646"/>
                    <a:pt x="3233359" y="4472"/>
                  </a:cubicBezTo>
                  <a:cubicBezTo>
                    <a:pt x="3358991" y="6145"/>
                    <a:pt x="3508269" y="3371"/>
                    <a:pt x="3520434" y="163832"/>
                  </a:cubicBezTo>
                  <a:cubicBezTo>
                    <a:pt x="3525681" y="232989"/>
                    <a:pt x="3522221" y="303829"/>
                    <a:pt x="3518990" y="373153"/>
                  </a:cubicBezTo>
                  <a:cubicBezTo>
                    <a:pt x="3515572" y="446278"/>
                    <a:pt x="3509755" y="519569"/>
                    <a:pt x="3499231" y="591947"/>
                  </a:cubicBezTo>
                  <a:cubicBezTo>
                    <a:pt x="3490940" y="648577"/>
                    <a:pt x="3462859" y="696472"/>
                    <a:pt x="3411320" y="723282"/>
                  </a:cubicBezTo>
                  <a:cubicBezTo>
                    <a:pt x="3365422" y="747203"/>
                    <a:pt x="3312366" y="754038"/>
                    <a:pt x="3261232" y="755523"/>
                  </a:cubicBezTo>
                  <a:cubicBezTo>
                    <a:pt x="3112162" y="758369"/>
                    <a:pt x="2962791" y="753082"/>
                    <a:pt x="2813690" y="751607"/>
                  </a:cubicBezTo>
                  <a:cubicBezTo>
                    <a:pt x="2812308" y="751597"/>
                    <a:pt x="710889" y="751597"/>
                    <a:pt x="709445" y="751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54921" y="6748756"/>
              <a:ext cx="705826" cy="713917"/>
            </a:xfrm>
            <a:custGeom>
              <a:avLst/>
              <a:gdLst/>
              <a:ahLst/>
              <a:cxnLst/>
              <a:rect l="l" t="t" r="r" b="b"/>
              <a:pathLst>
                <a:path w="705826" h="713917" extrusionOk="0">
                  <a:moveTo>
                    <a:pt x="501351" y="710418"/>
                  </a:moveTo>
                  <a:cubicBezTo>
                    <a:pt x="422167" y="716090"/>
                    <a:pt x="326329" y="715841"/>
                    <a:pt x="197196" y="702327"/>
                  </a:cubicBezTo>
                  <a:cubicBezTo>
                    <a:pt x="75126" y="689416"/>
                    <a:pt x="51648" y="665048"/>
                    <a:pt x="29208" y="556970"/>
                  </a:cubicBezTo>
                  <a:cubicBezTo>
                    <a:pt x="10736" y="467256"/>
                    <a:pt x="-12452" y="238792"/>
                    <a:pt x="7942" y="139418"/>
                  </a:cubicBezTo>
                  <a:cubicBezTo>
                    <a:pt x="37529" y="-4797"/>
                    <a:pt x="145303" y="345"/>
                    <a:pt x="375334" y="2"/>
                  </a:cubicBezTo>
                  <a:cubicBezTo>
                    <a:pt x="664217" y="-424"/>
                    <a:pt x="705689" y="60476"/>
                    <a:pt x="701586" y="316040"/>
                  </a:cubicBezTo>
                  <a:cubicBezTo>
                    <a:pt x="696547" y="628059"/>
                    <a:pt x="764002" y="692075"/>
                    <a:pt x="501351" y="7104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50338" y="7684674"/>
              <a:ext cx="698368" cy="712302"/>
            </a:xfrm>
            <a:custGeom>
              <a:avLst/>
              <a:gdLst/>
              <a:ahLst/>
              <a:cxnLst/>
              <a:rect l="l" t="t" r="r" b="b"/>
              <a:pathLst>
                <a:path w="698368" h="712302" extrusionOk="0">
                  <a:moveTo>
                    <a:pt x="16241" y="560929"/>
                  </a:moveTo>
                  <a:cubicBezTo>
                    <a:pt x="9592" y="517012"/>
                    <a:pt x="-10521" y="224719"/>
                    <a:pt x="6984" y="140708"/>
                  </a:cubicBezTo>
                  <a:cubicBezTo>
                    <a:pt x="38754" y="-9791"/>
                    <a:pt x="183948" y="-2499"/>
                    <a:pt x="423142" y="1573"/>
                  </a:cubicBezTo>
                  <a:cubicBezTo>
                    <a:pt x="698821" y="5416"/>
                    <a:pt x="704690" y="100531"/>
                    <a:pt x="696421" y="346549"/>
                  </a:cubicBezTo>
                  <a:cubicBezTo>
                    <a:pt x="691362" y="497090"/>
                    <a:pt x="717084" y="638812"/>
                    <a:pt x="629309" y="682801"/>
                  </a:cubicBezTo>
                  <a:cubicBezTo>
                    <a:pt x="548899" y="723103"/>
                    <a:pt x="149655" y="723581"/>
                    <a:pt x="73026" y="675125"/>
                  </a:cubicBezTo>
                  <a:cubicBezTo>
                    <a:pt x="33019" y="649833"/>
                    <a:pt x="22942" y="605230"/>
                    <a:pt x="16241" y="560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51336" y="8619870"/>
              <a:ext cx="698907" cy="712804"/>
            </a:xfrm>
            <a:custGeom>
              <a:avLst/>
              <a:gdLst/>
              <a:ahLst/>
              <a:cxnLst/>
              <a:rect l="l" t="t" r="r" b="b"/>
              <a:pathLst>
                <a:path w="698907" h="712804" extrusionOk="0">
                  <a:moveTo>
                    <a:pt x="5707" y="566225"/>
                  </a:move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2"/>
                    <a:pt x="705782" y="136427"/>
                    <a:pt x="693689" y="378394"/>
                  </a:cubicBezTo>
                  <a:cubicBezTo>
                    <a:pt x="687373" y="504816"/>
                    <a:pt x="693347" y="632443"/>
                    <a:pt x="625040" y="675632"/>
                  </a:cubicBezTo>
                  <a:cubicBezTo>
                    <a:pt x="549004" y="723714"/>
                    <a:pt x="149842" y="723943"/>
                    <a:pt x="68757" y="683308"/>
                  </a:cubicBezTo>
                  <a:cubicBezTo>
                    <a:pt x="22319" y="660031"/>
                    <a:pt x="11026" y="614463"/>
                    <a:pt x="5707" y="566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554510" y="9555884"/>
              <a:ext cx="705833" cy="713917"/>
            </a:xfrm>
            <a:custGeom>
              <a:avLst/>
              <a:gdLst/>
              <a:ahLst/>
              <a:cxnLst/>
              <a:rect l="l" t="t" r="r" b="b"/>
              <a:pathLst>
                <a:path w="705833" h="713917" extrusionOk="0">
                  <a:moveTo>
                    <a:pt x="204483" y="710418"/>
                  </a:moveTo>
                  <a:cubicBezTo>
                    <a:pt x="283667" y="716090"/>
                    <a:pt x="379504" y="715840"/>
                    <a:pt x="508638" y="702327"/>
                  </a:cubicBezTo>
                  <a:cubicBezTo>
                    <a:pt x="630707" y="689416"/>
                    <a:pt x="654186" y="665048"/>
                    <a:pt x="676626" y="556970"/>
                  </a:cubicBezTo>
                  <a:cubicBezTo>
                    <a:pt x="695097" y="467256"/>
                    <a:pt x="718285" y="238791"/>
                    <a:pt x="697892" y="139418"/>
                  </a:cubicBezTo>
                  <a:cubicBezTo>
                    <a:pt x="668304" y="-4797"/>
                    <a:pt x="560530" y="345"/>
                    <a:pt x="330500" y="2"/>
                  </a:cubicBezTo>
                  <a:cubicBezTo>
                    <a:pt x="41616" y="-424"/>
                    <a:pt x="144" y="60476"/>
                    <a:pt x="4248" y="316041"/>
                  </a:cubicBezTo>
                  <a:cubicBezTo>
                    <a:pt x="9276" y="628059"/>
                    <a:pt x="-58179" y="692075"/>
                    <a:pt x="204483" y="7104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4337" y="6749585"/>
              <a:ext cx="698368" cy="712312"/>
            </a:xfrm>
            <a:custGeom>
              <a:avLst/>
              <a:gdLst/>
              <a:ahLst/>
              <a:cxnLst/>
              <a:rect l="l" t="t" r="r" b="b"/>
              <a:pathLst>
                <a:path w="698368" h="712312" extrusionOk="0">
                  <a:moveTo>
                    <a:pt x="16241" y="560929"/>
                  </a:moveTo>
                  <a:cubicBezTo>
                    <a:pt x="9592" y="517012"/>
                    <a:pt x="-10521" y="224719"/>
                    <a:pt x="6984" y="140708"/>
                  </a:cubicBezTo>
                  <a:cubicBezTo>
                    <a:pt x="38754" y="-9791"/>
                    <a:pt x="183948" y="-2499"/>
                    <a:pt x="423142" y="1573"/>
                  </a:cubicBezTo>
                  <a:cubicBezTo>
                    <a:pt x="698821" y="5416"/>
                    <a:pt x="704691" y="100531"/>
                    <a:pt x="696421" y="346560"/>
                  </a:cubicBezTo>
                  <a:cubicBezTo>
                    <a:pt x="691362" y="497100"/>
                    <a:pt x="717084" y="638822"/>
                    <a:pt x="629309" y="682812"/>
                  </a:cubicBezTo>
                  <a:cubicBezTo>
                    <a:pt x="548899" y="723114"/>
                    <a:pt x="149655" y="723591"/>
                    <a:pt x="73026" y="675136"/>
                  </a:cubicBezTo>
                  <a:cubicBezTo>
                    <a:pt x="33019" y="649833"/>
                    <a:pt x="22952" y="605230"/>
                    <a:pt x="16241" y="560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5368" y="7684709"/>
              <a:ext cx="698065" cy="712169"/>
            </a:xfrm>
            <a:custGeom>
              <a:avLst/>
              <a:gdLst/>
              <a:ahLst/>
              <a:cxnLst/>
              <a:rect l="l" t="t" r="r" b="b"/>
              <a:pathLst>
                <a:path w="698065" h="712169" extrusionOk="0">
                  <a:moveTo>
                    <a:pt x="12426" y="562484"/>
                  </a:moveTo>
                  <a:cubicBezTo>
                    <a:pt x="6577" y="519429"/>
                    <a:pt x="-9089" y="218950"/>
                    <a:pt x="7169" y="141380"/>
                  </a:cubicBezTo>
                  <a:cubicBezTo>
                    <a:pt x="39478" y="-10522"/>
                    <a:pt x="191571" y="-3417"/>
                    <a:pt x="439575" y="2327"/>
                  </a:cubicBezTo>
                  <a:cubicBezTo>
                    <a:pt x="704262" y="7531"/>
                    <a:pt x="705021" y="109335"/>
                    <a:pt x="695203" y="356954"/>
                  </a:cubicBezTo>
                  <a:cubicBezTo>
                    <a:pt x="689791" y="497793"/>
                    <a:pt x="709270" y="636035"/>
                    <a:pt x="627572" y="680200"/>
                  </a:cubicBezTo>
                  <a:cubicBezTo>
                    <a:pt x="548512" y="723120"/>
                    <a:pt x="149258" y="723369"/>
                    <a:pt x="71289" y="677646"/>
                  </a:cubicBezTo>
                  <a:cubicBezTo>
                    <a:pt x="29142" y="653028"/>
                    <a:pt x="18670" y="608104"/>
                    <a:pt x="12426" y="562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4923" y="8620264"/>
              <a:ext cx="698450" cy="712328"/>
            </a:xfrm>
            <a:custGeom>
              <a:avLst/>
              <a:gdLst/>
              <a:ahLst/>
              <a:cxnLst/>
              <a:rect l="l" t="t" r="r" b="b"/>
              <a:pathLst>
                <a:path w="698450" h="712328" extrusionOk="0">
                  <a:moveTo>
                    <a:pt x="9017" y="564241"/>
                  </a:moveTo>
                  <a:cubicBezTo>
                    <a:pt x="4477" y="527128"/>
                    <a:pt x="-8073" y="217301"/>
                    <a:pt x="7770" y="142244"/>
                  </a:cubicBezTo>
                  <a:cubicBezTo>
                    <a:pt x="40828" y="-12151"/>
                    <a:pt x="200536" y="-4225"/>
                    <a:pt x="456435" y="3285"/>
                  </a:cubicBezTo>
                  <a:cubicBezTo>
                    <a:pt x="712364" y="9870"/>
                    <a:pt x="705362" y="124461"/>
                    <a:pt x="694412" y="367561"/>
                  </a:cubicBezTo>
                  <a:cubicBezTo>
                    <a:pt x="688418" y="504411"/>
                    <a:pt x="701352" y="633949"/>
                    <a:pt x="626272" y="677803"/>
                  </a:cubicBezTo>
                  <a:cubicBezTo>
                    <a:pt x="548449" y="723444"/>
                    <a:pt x="149194" y="723361"/>
                    <a:pt x="69989" y="680358"/>
                  </a:cubicBezTo>
                  <a:cubicBezTo>
                    <a:pt x="25691" y="656406"/>
                    <a:pt x="14804" y="611160"/>
                    <a:pt x="9017" y="564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5448" y="9556206"/>
              <a:ext cx="698907" cy="712833"/>
            </a:xfrm>
            <a:custGeom>
              <a:avLst/>
              <a:gdLst/>
              <a:ahLst/>
              <a:cxnLst/>
              <a:rect l="l" t="t" r="r" b="b"/>
              <a:pathLst>
                <a:path w="698907" h="712833" extrusionOk="0">
                  <a:moveTo>
                    <a:pt x="501849" y="704695"/>
                  </a:moveTo>
                  <a:cubicBezTo>
                    <a:pt x="399539" y="714272"/>
                    <a:pt x="298071" y="715685"/>
                    <a:pt x="197694" y="707396"/>
                  </a:cubicBezTo>
                  <a:cubicBezTo>
                    <a:pt x="76144" y="697518"/>
                    <a:pt x="19275" y="689135"/>
                    <a:pt x="5707" y="566225"/>
                  </a:cubicBez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1"/>
                    <a:pt x="705782" y="136427"/>
                    <a:pt x="693689" y="378394"/>
                  </a:cubicBezTo>
                  <a:cubicBezTo>
                    <a:pt x="680755" y="637231"/>
                    <a:pt x="689524" y="687203"/>
                    <a:pt x="501849" y="7046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321174" y="6749078"/>
              <a:ext cx="698907" cy="712804"/>
            </a:xfrm>
            <a:custGeom>
              <a:avLst/>
              <a:gdLst/>
              <a:ahLst/>
              <a:cxnLst/>
              <a:rect l="l" t="t" r="r" b="b"/>
              <a:pathLst>
                <a:path w="698907" h="712804" extrusionOk="0">
                  <a:moveTo>
                    <a:pt x="5707" y="566225"/>
                  </a:move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1"/>
                    <a:pt x="705782" y="136427"/>
                    <a:pt x="693690" y="378394"/>
                  </a:cubicBezTo>
                  <a:cubicBezTo>
                    <a:pt x="687373" y="504816"/>
                    <a:pt x="693346" y="632443"/>
                    <a:pt x="625040" y="675632"/>
                  </a:cubicBezTo>
                  <a:cubicBezTo>
                    <a:pt x="549004" y="723714"/>
                    <a:pt x="149842" y="723942"/>
                    <a:pt x="68757" y="683308"/>
                  </a:cubicBezTo>
                  <a:cubicBezTo>
                    <a:pt x="22329" y="660031"/>
                    <a:pt x="11037" y="614462"/>
                    <a:pt x="5707" y="566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20658" y="7684552"/>
              <a:ext cx="698450" cy="712328"/>
            </a:xfrm>
            <a:custGeom>
              <a:avLst/>
              <a:gdLst/>
              <a:ahLst/>
              <a:cxnLst/>
              <a:rect l="l" t="t" r="r" b="b"/>
              <a:pathLst>
                <a:path w="698450" h="712328" extrusionOk="0">
                  <a:moveTo>
                    <a:pt x="9017" y="564241"/>
                  </a:moveTo>
                  <a:cubicBezTo>
                    <a:pt x="4477" y="527128"/>
                    <a:pt x="-8073" y="217301"/>
                    <a:pt x="7770" y="142244"/>
                  </a:cubicBezTo>
                  <a:cubicBezTo>
                    <a:pt x="40828" y="-12150"/>
                    <a:pt x="200536" y="-4225"/>
                    <a:pt x="456434" y="3285"/>
                  </a:cubicBezTo>
                  <a:cubicBezTo>
                    <a:pt x="712364" y="9870"/>
                    <a:pt x="705362" y="124461"/>
                    <a:pt x="694412" y="367561"/>
                  </a:cubicBezTo>
                  <a:cubicBezTo>
                    <a:pt x="688418" y="504411"/>
                    <a:pt x="701352" y="633949"/>
                    <a:pt x="626272" y="677803"/>
                  </a:cubicBezTo>
                  <a:cubicBezTo>
                    <a:pt x="548449" y="723444"/>
                    <a:pt x="149194" y="723361"/>
                    <a:pt x="69989" y="680358"/>
                  </a:cubicBezTo>
                  <a:cubicBezTo>
                    <a:pt x="25691" y="656416"/>
                    <a:pt x="14804" y="611170"/>
                    <a:pt x="9017" y="564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21093" y="8620422"/>
              <a:ext cx="698065" cy="712169"/>
            </a:xfrm>
            <a:custGeom>
              <a:avLst/>
              <a:gdLst/>
              <a:ahLst/>
              <a:cxnLst/>
              <a:rect l="l" t="t" r="r" b="b"/>
              <a:pathLst>
                <a:path w="698065" h="712169" extrusionOk="0">
                  <a:moveTo>
                    <a:pt x="12426" y="562483"/>
                  </a:moveTo>
                  <a:cubicBezTo>
                    <a:pt x="6577" y="519429"/>
                    <a:pt x="-9089" y="218950"/>
                    <a:pt x="7169" y="141379"/>
                  </a:cubicBezTo>
                  <a:cubicBezTo>
                    <a:pt x="39479" y="-10522"/>
                    <a:pt x="191572" y="-3417"/>
                    <a:pt x="439575" y="2327"/>
                  </a:cubicBezTo>
                  <a:cubicBezTo>
                    <a:pt x="704262" y="7531"/>
                    <a:pt x="705021" y="109335"/>
                    <a:pt x="695203" y="356954"/>
                  </a:cubicBezTo>
                  <a:cubicBezTo>
                    <a:pt x="689790" y="497792"/>
                    <a:pt x="709270" y="636034"/>
                    <a:pt x="627572" y="680201"/>
                  </a:cubicBezTo>
                  <a:cubicBezTo>
                    <a:pt x="548512" y="723120"/>
                    <a:pt x="149258" y="723369"/>
                    <a:pt x="71289" y="677645"/>
                  </a:cubicBezTo>
                  <a:cubicBezTo>
                    <a:pt x="29152" y="653028"/>
                    <a:pt x="18670" y="608093"/>
                    <a:pt x="12426" y="5624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20073" y="9556702"/>
              <a:ext cx="698368" cy="712344"/>
            </a:xfrm>
            <a:custGeom>
              <a:avLst/>
              <a:gdLst/>
              <a:ahLst/>
              <a:cxnLst/>
              <a:rect l="l" t="t" r="r" b="b"/>
              <a:pathLst>
                <a:path w="698368" h="712344" extrusionOk="0">
                  <a:moveTo>
                    <a:pt x="500383" y="706900"/>
                  </a:moveTo>
                  <a:cubicBezTo>
                    <a:pt x="399985" y="715199"/>
                    <a:pt x="298517" y="713786"/>
                    <a:pt x="196228" y="704199"/>
                  </a:cubicBezTo>
                  <a:cubicBezTo>
                    <a:pt x="78720" y="693240"/>
                    <a:pt x="34047" y="678574"/>
                    <a:pt x="16241" y="560929"/>
                  </a:cubicBezTo>
                  <a:cubicBezTo>
                    <a:pt x="9592" y="517013"/>
                    <a:pt x="-10521" y="224719"/>
                    <a:pt x="6984" y="140708"/>
                  </a:cubicBezTo>
                  <a:cubicBezTo>
                    <a:pt x="38754" y="-9791"/>
                    <a:pt x="183948" y="-2499"/>
                    <a:pt x="423142" y="1573"/>
                  </a:cubicBezTo>
                  <a:cubicBezTo>
                    <a:pt x="698821" y="5416"/>
                    <a:pt x="704690" y="100531"/>
                    <a:pt x="696421" y="346550"/>
                  </a:cubicBezTo>
                  <a:cubicBezTo>
                    <a:pt x="687175" y="621819"/>
                    <a:pt x="731837" y="688099"/>
                    <a:pt x="500383" y="706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52689" y="6748756"/>
              <a:ext cx="705831" cy="713917"/>
            </a:xfrm>
            <a:custGeom>
              <a:avLst/>
              <a:gdLst/>
              <a:ahLst/>
              <a:cxnLst/>
              <a:rect l="l" t="t" r="r" b="b"/>
              <a:pathLst>
                <a:path w="705831" h="713917" extrusionOk="0">
                  <a:moveTo>
                    <a:pt x="204480" y="710418"/>
                  </a:moveTo>
                  <a:cubicBezTo>
                    <a:pt x="283665" y="716090"/>
                    <a:pt x="379512" y="715841"/>
                    <a:pt x="508635" y="702327"/>
                  </a:cubicBezTo>
                  <a:cubicBezTo>
                    <a:pt x="630705" y="689416"/>
                    <a:pt x="654184" y="665048"/>
                    <a:pt x="676623" y="556970"/>
                  </a:cubicBezTo>
                  <a:cubicBezTo>
                    <a:pt x="695095" y="467256"/>
                    <a:pt x="718283" y="238792"/>
                    <a:pt x="697890" y="139418"/>
                  </a:cubicBezTo>
                  <a:cubicBezTo>
                    <a:pt x="668302" y="-4797"/>
                    <a:pt x="560528" y="345"/>
                    <a:pt x="330497" y="2"/>
                  </a:cubicBezTo>
                  <a:cubicBezTo>
                    <a:pt x="41614" y="-424"/>
                    <a:pt x="142" y="60476"/>
                    <a:pt x="4245" y="316040"/>
                  </a:cubicBezTo>
                  <a:cubicBezTo>
                    <a:pt x="9273" y="628059"/>
                    <a:pt x="-58171" y="692075"/>
                    <a:pt x="204480" y="7104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255860" y="7684167"/>
              <a:ext cx="698907" cy="712833"/>
            </a:xfrm>
            <a:custGeom>
              <a:avLst/>
              <a:gdLst/>
              <a:ahLst/>
              <a:cxnLst/>
              <a:rect l="l" t="t" r="r" b="b"/>
              <a:pathLst>
                <a:path w="698907" h="712833" extrusionOk="0">
                  <a:moveTo>
                    <a:pt x="501849" y="704695"/>
                  </a:moveTo>
                  <a:cubicBezTo>
                    <a:pt x="399539" y="714272"/>
                    <a:pt x="298071" y="715685"/>
                    <a:pt x="197694" y="707396"/>
                  </a:cubicBezTo>
                  <a:cubicBezTo>
                    <a:pt x="76144" y="697518"/>
                    <a:pt x="19275" y="689135"/>
                    <a:pt x="5707" y="566225"/>
                  </a:cubicBez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1"/>
                    <a:pt x="705782" y="136427"/>
                    <a:pt x="693689" y="378395"/>
                  </a:cubicBezTo>
                  <a:cubicBezTo>
                    <a:pt x="680766" y="637231"/>
                    <a:pt x="689534" y="687203"/>
                    <a:pt x="501849" y="7046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56858" y="8620366"/>
              <a:ext cx="698368" cy="712344"/>
            </a:xfrm>
            <a:custGeom>
              <a:avLst/>
              <a:gdLst/>
              <a:ahLst/>
              <a:cxnLst/>
              <a:rect l="l" t="t" r="r" b="b"/>
              <a:pathLst>
                <a:path w="698368" h="712344" extrusionOk="0">
                  <a:moveTo>
                    <a:pt x="500383" y="706899"/>
                  </a:moveTo>
                  <a:cubicBezTo>
                    <a:pt x="399985" y="715199"/>
                    <a:pt x="298517" y="713786"/>
                    <a:pt x="196228" y="704199"/>
                  </a:cubicBezTo>
                  <a:cubicBezTo>
                    <a:pt x="78719" y="693240"/>
                    <a:pt x="34047" y="678574"/>
                    <a:pt x="16241" y="560929"/>
                  </a:cubicBezTo>
                  <a:cubicBezTo>
                    <a:pt x="9592" y="517012"/>
                    <a:pt x="-10521" y="224719"/>
                    <a:pt x="6984" y="140708"/>
                  </a:cubicBezTo>
                  <a:cubicBezTo>
                    <a:pt x="38754" y="-9791"/>
                    <a:pt x="183949" y="-2499"/>
                    <a:pt x="423142" y="1573"/>
                  </a:cubicBezTo>
                  <a:cubicBezTo>
                    <a:pt x="698821" y="5416"/>
                    <a:pt x="704691" y="100531"/>
                    <a:pt x="696421" y="346560"/>
                  </a:cubicBezTo>
                  <a:cubicBezTo>
                    <a:pt x="687175" y="621829"/>
                    <a:pt x="731837" y="688099"/>
                    <a:pt x="500383" y="706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52275" y="9555884"/>
              <a:ext cx="705833" cy="713917"/>
            </a:xfrm>
            <a:custGeom>
              <a:avLst/>
              <a:gdLst/>
              <a:ahLst/>
              <a:cxnLst/>
              <a:rect l="l" t="t" r="r" b="b"/>
              <a:pathLst>
                <a:path w="705833" h="713917" extrusionOk="0">
                  <a:moveTo>
                    <a:pt x="501351" y="710418"/>
                  </a:moveTo>
                  <a:cubicBezTo>
                    <a:pt x="422167" y="716090"/>
                    <a:pt x="326319" y="715840"/>
                    <a:pt x="197196" y="702327"/>
                  </a:cubicBezTo>
                  <a:cubicBezTo>
                    <a:pt x="75126" y="689416"/>
                    <a:pt x="51647" y="665048"/>
                    <a:pt x="29207" y="556970"/>
                  </a:cubicBezTo>
                  <a:cubicBezTo>
                    <a:pt x="10736" y="467256"/>
                    <a:pt x="-12452" y="238791"/>
                    <a:pt x="7941" y="139418"/>
                  </a:cubicBezTo>
                  <a:cubicBezTo>
                    <a:pt x="37529" y="-4797"/>
                    <a:pt x="145303" y="345"/>
                    <a:pt x="375334" y="2"/>
                  </a:cubicBezTo>
                  <a:cubicBezTo>
                    <a:pt x="664217" y="-424"/>
                    <a:pt x="705689" y="60476"/>
                    <a:pt x="701586" y="316041"/>
                  </a:cubicBezTo>
                  <a:cubicBezTo>
                    <a:pt x="696557" y="628059"/>
                    <a:pt x="764012" y="692075"/>
                    <a:pt x="501351" y="7104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26457" y="6951494"/>
              <a:ext cx="218223" cy="332005"/>
            </a:xfrm>
            <a:custGeom>
              <a:avLst/>
              <a:gdLst/>
              <a:ahLst/>
              <a:cxnLst/>
              <a:rect l="l" t="t" r="r" b="b"/>
              <a:pathLst>
                <a:path w="218223" h="332005" extrusionOk="0">
                  <a:moveTo>
                    <a:pt x="43013" y="323621"/>
                  </a:moveTo>
                  <a:cubicBezTo>
                    <a:pt x="43013" y="313587"/>
                    <a:pt x="44955" y="301112"/>
                    <a:pt x="48841" y="286207"/>
                  </a:cubicBezTo>
                  <a:cubicBezTo>
                    <a:pt x="52726" y="271312"/>
                    <a:pt x="57910" y="255191"/>
                    <a:pt x="64393" y="237855"/>
                  </a:cubicBezTo>
                  <a:cubicBezTo>
                    <a:pt x="70875" y="220529"/>
                    <a:pt x="78158" y="202549"/>
                    <a:pt x="86261" y="183914"/>
                  </a:cubicBezTo>
                  <a:cubicBezTo>
                    <a:pt x="94354" y="165290"/>
                    <a:pt x="102458" y="147393"/>
                    <a:pt x="110561" y="130223"/>
                  </a:cubicBezTo>
                  <a:cubicBezTo>
                    <a:pt x="118654" y="113053"/>
                    <a:pt x="126435" y="97182"/>
                    <a:pt x="133884" y="82609"/>
                  </a:cubicBezTo>
                  <a:cubicBezTo>
                    <a:pt x="141333" y="68036"/>
                    <a:pt x="147815" y="55883"/>
                    <a:pt x="153332" y="46160"/>
                  </a:cubicBezTo>
                  <a:cubicBezTo>
                    <a:pt x="153010" y="45194"/>
                    <a:pt x="151306" y="44384"/>
                    <a:pt x="148231" y="43740"/>
                  </a:cubicBezTo>
                  <a:cubicBezTo>
                    <a:pt x="145145" y="43096"/>
                    <a:pt x="141665" y="42608"/>
                    <a:pt x="137780" y="42286"/>
                  </a:cubicBezTo>
                  <a:cubicBezTo>
                    <a:pt x="133894" y="41964"/>
                    <a:pt x="130248" y="41725"/>
                    <a:pt x="126851" y="41559"/>
                  </a:cubicBezTo>
                  <a:cubicBezTo>
                    <a:pt x="123454" y="41393"/>
                    <a:pt x="121417" y="41310"/>
                    <a:pt x="120773" y="41310"/>
                  </a:cubicBezTo>
                  <a:cubicBezTo>
                    <a:pt x="107164" y="42286"/>
                    <a:pt x="94043" y="42847"/>
                    <a:pt x="81410" y="43013"/>
                  </a:cubicBezTo>
                  <a:cubicBezTo>
                    <a:pt x="68777" y="43179"/>
                    <a:pt x="55656" y="44073"/>
                    <a:pt x="42036" y="45683"/>
                  </a:cubicBezTo>
                  <a:cubicBezTo>
                    <a:pt x="35553" y="46337"/>
                    <a:pt x="30130" y="47064"/>
                    <a:pt x="25757" y="47864"/>
                  </a:cubicBezTo>
                  <a:cubicBezTo>
                    <a:pt x="21383" y="48674"/>
                    <a:pt x="15950" y="48923"/>
                    <a:pt x="9477" y="48591"/>
                  </a:cubicBezTo>
                  <a:cubicBezTo>
                    <a:pt x="6558" y="48591"/>
                    <a:pt x="4376" y="47615"/>
                    <a:pt x="2911" y="45672"/>
                  </a:cubicBezTo>
                  <a:cubicBezTo>
                    <a:pt x="1457" y="43730"/>
                    <a:pt x="564" y="41382"/>
                    <a:pt x="242" y="38630"/>
                  </a:cubicBezTo>
                  <a:cubicBezTo>
                    <a:pt x="-81" y="35877"/>
                    <a:pt x="-81" y="33041"/>
                    <a:pt x="242" y="30123"/>
                  </a:cubicBezTo>
                  <a:cubicBezTo>
                    <a:pt x="564" y="27204"/>
                    <a:pt x="886" y="24462"/>
                    <a:pt x="1218" y="21865"/>
                  </a:cubicBezTo>
                  <a:cubicBezTo>
                    <a:pt x="1862" y="16360"/>
                    <a:pt x="2434" y="12319"/>
                    <a:pt x="2911" y="9722"/>
                  </a:cubicBezTo>
                  <a:cubicBezTo>
                    <a:pt x="3400" y="7136"/>
                    <a:pt x="3961" y="5349"/>
                    <a:pt x="4615" y="4373"/>
                  </a:cubicBezTo>
                  <a:cubicBezTo>
                    <a:pt x="5259" y="3085"/>
                    <a:pt x="5748" y="2763"/>
                    <a:pt x="6070" y="3407"/>
                  </a:cubicBezTo>
                  <a:lnTo>
                    <a:pt x="90147" y="488"/>
                  </a:lnTo>
                  <a:cubicBezTo>
                    <a:pt x="100182" y="166"/>
                    <a:pt x="110073" y="0"/>
                    <a:pt x="119797" y="0"/>
                  </a:cubicBezTo>
                  <a:cubicBezTo>
                    <a:pt x="129510" y="0"/>
                    <a:pt x="139400" y="0"/>
                    <a:pt x="149436" y="0"/>
                  </a:cubicBezTo>
                  <a:lnTo>
                    <a:pt x="211156" y="488"/>
                  </a:lnTo>
                  <a:cubicBezTo>
                    <a:pt x="213421" y="2109"/>
                    <a:pt x="215208" y="4217"/>
                    <a:pt x="216507" y="6804"/>
                  </a:cubicBezTo>
                  <a:cubicBezTo>
                    <a:pt x="217483" y="9400"/>
                    <a:pt x="218044" y="12558"/>
                    <a:pt x="218210" y="16277"/>
                  </a:cubicBezTo>
                  <a:cubicBezTo>
                    <a:pt x="218366" y="20006"/>
                    <a:pt x="217151" y="24950"/>
                    <a:pt x="214564" y="31099"/>
                  </a:cubicBezTo>
                  <a:cubicBezTo>
                    <a:pt x="213265" y="33696"/>
                    <a:pt x="212050" y="36199"/>
                    <a:pt x="210917" y="38630"/>
                  </a:cubicBezTo>
                  <a:cubicBezTo>
                    <a:pt x="209775" y="41050"/>
                    <a:pt x="208403" y="43408"/>
                    <a:pt x="206783" y="45672"/>
                  </a:cubicBezTo>
                  <a:cubicBezTo>
                    <a:pt x="194150" y="65117"/>
                    <a:pt x="183044" y="84717"/>
                    <a:pt x="173497" y="104474"/>
                  </a:cubicBezTo>
                  <a:cubicBezTo>
                    <a:pt x="163929" y="124240"/>
                    <a:pt x="154132" y="144651"/>
                    <a:pt x="144096" y="165706"/>
                  </a:cubicBezTo>
                  <a:cubicBezTo>
                    <a:pt x="134694" y="185794"/>
                    <a:pt x="126757" y="205156"/>
                    <a:pt x="120275" y="223770"/>
                  </a:cubicBezTo>
                  <a:cubicBezTo>
                    <a:pt x="113792" y="242404"/>
                    <a:pt x="106987" y="262244"/>
                    <a:pt x="99860" y="283298"/>
                  </a:cubicBezTo>
                  <a:cubicBezTo>
                    <a:pt x="99206" y="284597"/>
                    <a:pt x="98229" y="287422"/>
                    <a:pt x="96941" y="291805"/>
                  </a:cubicBezTo>
                  <a:cubicBezTo>
                    <a:pt x="95643" y="296178"/>
                    <a:pt x="94178" y="300790"/>
                    <a:pt x="92567" y="305651"/>
                  </a:cubicBezTo>
                  <a:cubicBezTo>
                    <a:pt x="90936" y="310512"/>
                    <a:pt x="89409" y="315052"/>
                    <a:pt x="87944" y="319258"/>
                  </a:cubicBezTo>
                  <a:cubicBezTo>
                    <a:pt x="86490" y="323475"/>
                    <a:pt x="85430" y="326228"/>
                    <a:pt x="84786" y="327516"/>
                  </a:cubicBezTo>
                  <a:cubicBezTo>
                    <a:pt x="81867" y="329781"/>
                    <a:pt x="78065" y="331162"/>
                    <a:pt x="73369" y="331640"/>
                  </a:cubicBezTo>
                  <a:cubicBezTo>
                    <a:pt x="68673" y="332128"/>
                    <a:pt x="64050" y="332128"/>
                    <a:pt x="59510" y="331640"/>
                  </a:cubicBezTo>
                  <a:cubicBezTo>
                    <a:pt x="54970" y="331152"/>
                    <a:pt x="51085" y="330186"/>
                    <a:pt x="47843" y="328721"/>
                  </a:cubicBezTo>
                  <a:cubicBezTo>
                    <a:pt x="44633" y="327267"/>
                    <a:pt x="43013" y="325563"/>
                    <a:pt x="43013" y="323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4952" y="7853972"/>
              <a:ext cx="246387" cy="348284"/>
            </a:xfrm>
            <a:custGeom>
              <a:avLst/>
              <a:gdLst/>
              <a:ahLst/>
              <a:cxnLst/>
              <a:rect l="l" t="t" r="r" b="b"/>
              <a:pathLst>
                <a:path w="246387" h="348284" extrusionOk="0">
                  <a:moveTo>
                    <a:pt x="210223" y="3216"/>
                  </a:moveTo>
                  <a:cubicBezTo>
                    <a:pt x="208925" y="39830"/>
                    <a:pt x="208270" y="76185"/>
                    <a:pt x="208270" y="112301"/>
                  </a:cubicBezTo>
                  <a:cubicBezTo>
                    <a:pt x="208270" y="148428"/>
                    <a:pt x="207948" y="184793"/>
                    <a:pt x="207304" y="221397"/>
                  </a:cubicBezTo>
                  <a:cubicBezTo>
                    <a:pt x="211512" y="220753"/>
                    <a:pt x="216124" y="220182"/>
                    <a:pt x="221152" y="219694"/>
                  </a:cubicBezTo>
                  <a:cubicBezTo>
                    <a:pt x="226170" y="219205"/>
                    <a:pt x="231271" y="219133"/>
                    <a:pt x="236466" y="219444"/>
                  </a:cubicBezTo>
                  <a:cubicBezTo>
                    <a:pt x="239385" y="219444"/>
                    <a:pt x="241567" y="220421"/>
                    <a:pt x="243031" y="222363"/>
                  </a:cubicBezTo>
                  <a:cubicBezTo>
                    <a:pt x="244486" y="224316"/>
                    <a:pt x="245462" y="226663"/>
                    <a:pt x="245951" y="229416"/>
                  </a:cubicBezTo>
                  <a:cubicBezTo>
                    <a:pt x="246439" y="232169"/>
                    <a:pt x="246512" y="235087"/>
                    <a:pt x="246200" y="238162"/>
                  </a:cubicBezTo>
                  <a:cubicBezTo>
                    <a:pt x="245878" y="241236"/>
                    <a:pt x="245390" y="243906"/>
                    <a:pt x="244746" y="246170"/>
                  </a:cubicBezTo>
                  <a:lnTo>
                    <a:pt x="239884" y="264639"/>
                  </a:lnTo>
                  <a:lnTo>
                    <a:pt x="206348" y="266093"/>
                  </a:lnTo>
                  <a:lnTo>
                    <a:pt x="205850" y="276781"/>
                  </a:lnTo>
                  <a:lnTo>
                    <a:pt x="203419" y="343352"/>
                  </a:lnTo>
                  <a:cubicBezTo>
                    <a:pt x="202442" y="344318"/>
                    <a:pt x="201310" y="345305"/>
                    <a:pt x="200022" y="346271"/>
                  </a:cubicBezTo>
                  <a:cubicBezTo>
                    <a:pt x="198723" y="346915"/>
                    <a:pt x="197102" y="347486"/>
                    <a:pt x="195160" y="347974"/>
                  </a:cubicBezTo>
                  <a:cubicBezTo>
                    <a:pt x="193217" y="348463"/>
                    <a:pt x="190464" y="348369"/>
                    <a:pt x="186900" y="347725"/>
                  </a:cubicBezTo>
                  <a:cubicBezTo>
                    <a:pt x="185934" y="348047"/>
                    <a:pt x="183981" y="347891"/>
                    <a:pt x="181072" y="347237"/>
                  </a:cubicBezTo>
                  <a:cubicBezTo>
                    <a:pt x="178153" y="346593"/>
                    <a:pt x="175078" y="345866"/>
                    <a:pt x="171836" y="345056"/>
                  </a:cubicBezTo>
                  <a:cubicBezTo>
                    <a:pt x="168595" y="344235"/>
                    <a:pt x="165520" y="343519"/>
                    <a:pt x="162601" y="342864"/>
                  </a:cubicBezTo>
                  <a:cubicBezTo>
                    <a:pt x="159682" y="342220"/>
                    <a:pt x="157739" y="341898"/>
                    <a:pt x="156762" y="341898"/>
                  </a:cubicBezTo>
                  <a:cubicBezTo>
                    <a:pt x="155142" y="333807"/>
                    <a:pt x="154414" y="323108"/>
                    <a:pt x="154570" y="309833"/>
                  </a:cubicBezTo>
                  <a:cubicBezTo>
                    <a:pt x="154736" y="296548"/>
                    <a:pt x="155131" y="282795"/>
                    <a:pt x="155786" y="268524"/>
                  </a:cubicBezTo>
                  <a:lnTo>
                    <a:pt x="128079" y="269489"/>
                  </a:lnTo>
                  <a:cubicBezTo>
                    <a:pt x="117710" y="269811"/>
                    <a:pt x="107748" y="269978"/>
                    <a:pt x="98190" y="269978"/>
                  </a:cubicBezTo>
                  <a:cubicBezTo>
                    <a:pt x="88632" y="269978"/>
                    <a:pt x="78825" y="269978"/>
                    <a:pt x="68789" y="269978"/>
                  </a:cubicBezTo>
                  <a:lnTo>
                    <a:pt x="7069" y="269489"/>
                  </a:lnTo>
                  <a:cubicBezTo>
                    <a:pt x="4804" y="268212"/>
                    <a:pt x="3017" y="266093"/>
                    <a:pt x="1719" y="263184"/>
                  </a:cubicBezTo>
                  <a:cubicBezTo>
                    <a:pt x="742" y="260910"/>
                    <a:pt x="181" y="257835"/>
                    <a:pt x="15" y="253950"/>
                  </a:cubicBezTo>
                  <a:cubicBezTo>
                    <a:pt x="-151" y="250055"/>
                    <a:pt x="1064" y="245038"/>
                    <a:pt x="3661" y="238879"/>
                  </a:cubicBezTo>
                  <a:cubicBezTo>
                    <a:pt x="4950" y="236292"/>
                    <a:pt x="6165" y="233779"/>
                    <a:pt x="7308" y="231348"/>
                  </a:cubicBezTo>
                  <a:cubicBezTo>
                    <a:pt x="8440" y="228928"/>
                    <a:pt x="9812" y="226580"/>
                    <a:pt x="11432" y="224306"/>
                  </a:cubicBezTo>
                  <a:cubicBezTo>
                    <a:pt x="17583" y="214593"/>
                    <a:pt x="24470" y="204466"/>
                    <a:pt x="32085" y="193944"/>
                  </a:cubicBezTo>
                  <a:cubicBezTo>
                    <a:pt x="39690" y="183412"/>
                    <a:pt x="47399" y="172806"/>
                    <a:pt x="55169" y="162107"/>
                  </a:cubicBezTo>
                  <a:cubicBezTo>
                    <a:pt x="62940" y="151429"/>
                    <a:pt x="70711" y="140814"/>
                    <a:pt x="78493" y="130281"/>
                  </a:cubicBezTo>
                  <a:cubicBezTo>
                    <a:pt x="86263" y="119749"/>
                    <a:pt x="93723" y="109788"/>
                    <a:pt x="100849" y="100398"/>
                  </a:cubicBezTo>
                  <a:cubicBezTo>
                    <a:pt x="107654" y="91652"/>
                    <a:pt x="113648" y="83560"/>
                    <a:pt x="118833" y="76113"/>
                  </a:cubicBezTo>
                  <a:cubicBezTo>
                    <a:pt x="124006" y="68665"/>
                    <a:pt x="129117" y="61290"/>
                    <a:pt x="134146" y="53998"/>
                  </a:cubicBezTo>
                  <a:cubicBezTo>
                    <a:pt x="139164" y="46707"/>
                    <a:pt x="144431" y="38927"/>
                    <a:pt x="149947" y="30679"/>
                  </a:cubicBezTo>
                  <a:cubicBezTo>
                    <a:pt x="155453" y="22422"/>
                    <a:pt x="161926" y="12938"/>
                    <a:pt x="169385" y="2250"/>
                  </a:cubicBezTo>
                  <a:cubicBezTo>
                    <a:pt x="173592" y="962"/>
                    <a:pt x="177966" y="235"/>
                    <a:pt x="182506" y="58"/>
                  </a:cubicBezTo>
                  <a:cubicBezTo>
                    <a:pt x="187046" y="-98"/>
                    <a:pt x="191264" y="58"/>
                    <a:pt x="195139" y="546"/>
                  </a:cubicBezTo>
                  <a:cubicBezTo>
                    <a:pt x="199024" y="1035"/>
                    <a:pt x="202349" y="1606"/>
                    <a:pt x="205102" y="2239"/>
                  </a:cubicBezTo>
                  <a:cubicBezTo>
                    <a:pt x="207875" y="2894"/>
                    <a:pt x="209569" y="3216"/>
                    <a:pt x="210223" y="3216"/>
                  </a:cubicBezTo>
                  <a:close/>
                  <a:moveTo>
                    <a:pt x="157739" y="225760"/>
                  </a:moveTo>
                  <a:cubicBezTo>
                    <a:pt x="158061" y="221875"/>
                    <a:pt x="158227" y="218156"/>
                    <a:pt x="158227" y="214593"/>
                  </a:cubicBezTo>
                  <a:cubicBezTo>
                    <a:pt x="158227" y="211020"/>
                    <a:pt x="158227" y="207946"/>
                    <a:pt x="158227" y="205360"/>
                  </a:cubicBezTo>
                  <a:lnTo>
                    <a:pt x="158715" y="205360"/>
                  </a:lnTo>
                  <a:cubicBezTo>
                    <a:pt x="160658" y="177169"/>
                    <a:pt x="161635" y="148677"/>
                    <a:pt x="161635" y="119832"/>
                  </a:cubicBezTo>
                  <a:cubicBezTo>
                    <a:pt x="161635" y="113039"/>
                    <a:pt x="161884" y="106152"/>
                    <a:pt x="162362" y="99182"/>
                  </a:cubicBezTo>
                  <a:cubicBezTo>
                    <a:pt x="162850" y="92223"/>
                    <a:pt x="163245" y="85181"/>
                    <a:pt x="163577" y="78045"/>
                  </a:cubicBezTo>
                  <a:cubicBezTo>
                    <a:pt x="155152" y="91018"/>
                    <a:pt x="146238" y="104054"/>
                    <a:pt x="136847" y="117173"/>
                  </a:cubicBezTo>
                  <a:cubicBezTo>
                    <a:pt x="127445" y="130292"/>
                    <a:pt x="118292" y="143161"/>
                    <a:pt x="109389" y="155803"/>
                  </a:cubicBezTo>
                  <a:cubicBezTo>
                    <a:pt x="100475" y="168433"/>
                    <a:pt x="92133" y="180503"/>
                    <a:pt x="84362" y="192002"/>
                  </a:cubicBezTo>
                  <a:cubicBezTo>
                    <a:pt x="76581" y="203500"/>
                    <a:pt x="70098" y="214116"/>
                    <a:pt x="64914" y="223828"/>
                  </a:cubicBezTo>
                  <a:cubicBezTo>
                    <a:pt x="65236" y="224804"/>
                    <a:pt x="66940" y="225614"/>
                    <a:pt x="70015" y="226269"/>
                  </a:cubicBezTo>
                  <a:cubicBezTo>
                    <a:pt x="73090" y="226923"/>
                    <a:pt x="76581" y="227484"/>
                    <a:pt x="80466" y="227972"/>
                  </a:cubicBezTo>
                  <a:cubicBezTo>
                    <a:pt x="84352" y="228450"/>
                    <a:pt x="87998" y="228699"/>
                    <a:pt x="91396" y="228699"/>
                  </a:cubicBezTo>
                  <a:cubicBezTo>
                    <a:pt x="94803" y="228699"/>
                    <a:pt x="96818" y="228699"/>
                    <a:pt x="97473" y="228699"/>
                  </a:cubicBezTo>
                  <a:cubicBezTo>
                    <a:pt x="104922" y="228055"/>
                    <a:pt x="114002" y="227567"/>
                    <a:pt x="124692" y="227245"/>
                  </a:cubicBezTo>
                  <a:cubicBezTo>
                    <a:pt x="135382" y="226902"/>
                    <a:pt x="146394" y="226414"/>
                    <a:pt x="157739" y="2257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24719" y="7862973"/>
              <a:ext cx="230235" cy="341421"/>
            </a:xfrm>
            <a:custGeom>
              <a:avLst/>
              <a:gdLst/>
              <a:ahLst/>
              <a:cxnLst/>
              <a:rect l="l" t="t" r="r" b="b"/>
              <a:pathLst>
                <a:path w="230235" h="341421" extrusionOk="0">
                  <a:moveTo>
                    <a:pt x="216898" y="282353"/>
                  </a:moveTo>
                  <a:cubicBezTo>
                    <a:pt x="213667" y="288834"/>
                    <a:pt x="209522" y="294672"/>
                    <a:pt x="204504" y="299855"/>
                  </a:cubicBezTo>
                  <a:cubicBezTo>
                    <a:pt x="199476" y="305028"/>
                    <a:pt x="194063" y="309733"/>
                    <a:pt x="188225" y="313940"/>
                  </a:cubicBezTo>
                  <a:cubicBezTo>
                    <a:pt x="180776" y="319456"/>
                    <a:pt x="172101" y="324712"/>
                    <a:pt x="162232" y="329729"/>
                  </a:cubicBezTo>
                  <a:cubicBezTo>
                    <a:pt x="152341" y="334756"/>
                    <a:pt x="142711" y="338070"/>
                    <a:pt x="133309" y="339690"/>
                  </a:cubicBezTo>
                  <a:cubicBezTo>
                    <a:pt x="126504" y="340988"/>
                    <a:pt x="118318" y="341560"/>
                    <a:pt x="108760" y="341393"/>
                  </a:cubicBezTo>
                  <a:cubicBezTo>
                    <a:pt x="99202" y="341227"/>
                    <a:pt x="89478" y="340344"/>
                    <a:pt x="79598" y="338724"/>
                  </a:cubicBezTo>
                  <a:cubicBezTo>
                    <a:pt x="69708" y="337103"/>
                    <a:pt x="60161" y="334756"/>
                    <a:pt x="50925" y="331681"/>
                  </a:cubicBezTo>
                  <a:cubicBezTo>
                    <a:pt x="41689" y="328607"/>
                    <a:pt x="34158" y="324639"/>
                    <a:pt x="28329" y="319778"/>
                  </a:cubicBezTo>
                  <a:cubicBezTo>
                    <a:pt x="23467" y="315571"/>
                    <a:pt x="18522" y="311198"/>
                    <a:pt x="13504" y="306659"/>
                  </a:cubicBezTo>
                  <a:cubicBezTo>
                    <a:pt x="8476" y="302119"/>
                    <a:pt x="4186" y="297113"/>
                    <a:pt x="622" y="291587"/>
                  </a:cubicBezTo>
                  <a:cubicBezTo>
                    <a:pt x="-344" y="290289"/>
                    <a:pt x="-188" y="288512"/>
                    <a:pt x="1111" y="286248"/>
                  </a:cubicBezTo>
                  <a:cubicBezTo>
                    <a:pt x="2399" y="283984"/>
                    <a:pt x="4030" y="281792"/>
                    <a:pt x="5973" y="279684"/>
                  </a:cubicBezTo>
                  <a:cubicBezTo>
                    <a:pt x="7926" y="277585"/>
                    <a:pt x="9858" y="275715"/>
                    <a:pt x="11801" y="274095"/>
                  </a:cubicBezTo>
                  <a:cubicBezTo>
                    <a:pt x="13754" y="272475"/>
                    <a:pt x="15032" y="271675"/>
                    <a:pt x="15686" y="271675"/>
                  </a:cubicBezTo>
                  <a:cubicBezTo>
                    <a:pt x="17296" y="269722"/>
                    <a:pt x="18605" y="268019"/>
                    <a:pt x="19572" y="266565"/>
                  </a:cubicBezTo>
                  <a:cubicBezTo>
                    <a:pt x="20538" y="265110"/>
                    <a:pt x="21514" y="264061"/>
                    <a:pt x="22491" y="263407"/>
                  </a:cubicBezTo>
                  <a:cubicBezTo>
                    <a:pt x="23457" y="262763"/>
                    <a:pt x="24756" y="262274"/>
                    <a:pt x="26376" y="261953"/>
                  </a:cubicBezTo>
                  <a:cubicBezTo>
                    <a:pt x="27997" y="261641"/>
                    <a:pt x="30262" y="261641"/>
                    <a:pt x="33181" y="261953"/>
                  </a:cubicBezTo>
                  <a:cubicBezTo>
                    <a:pt x="38355" y="267468"/>
                    <a:pt x="43881" y="271841"/>
                    <a:pt x="49710" y="275072"/>
                  </a:cubicBezTo>
                  <a:cubicBezTo>
                    <a:pt x="55538" y="278312"/>
                    <a:pt x="61127" y="280836"/>
                    <a:pt x="66477" y="282602"/>
                  </a:cubicBezTo>
                  <a:cubicBezTo>
                    <a:pt x="71828" y="284389"/>
                    <a:pt x="76596" y="285604"/>
                    <a:pt x="80814" y="286248"/>
                  </a:cubicBezTo>
                  <a:cubicBezTo>
                    <a:pt x="85032" y="286892"/>
                    <a:pt x="88107" y="287214"/>
                    <a:pt x="90050" y="287214"/>
                  </a:cubicBezTo>
                  <a:lnTo>
                    <a:pt x="105114" y="287214"/>
                  </a:lnTo>
                  <a:cubicBezTo>
                    <a:pt x="112562" y="287214"/>
                    <a:pt x="120261" y="286331"/>
                    <a:pt x="128198" y="284545"/>
                  </a:cubicBezTo>
                  <a:cubicBezTo>
                    <a:pt x="136135" y="282768"/>
                    <a:pt x="143345" y="279922"/>
                    <a:pt x="149827" y="276048"/>
                  </a:cubicBezTo>
                  <a:cubicBezTo>
                    <a:pt x="159219" y="270543"/>
                    <a:pt x="167478" y="262607"/>
                    <a:pt x="174615" y="252230"/>
                  </a:cubicBezTo>
                  <a:cubicBezTo>
                    <a:pt x="181742" y="241864"/>
                    <a:pt x="185305" y="231020"/>
                    <a:pt x="185305" y="219667"/>
                  </a:cubicBezTo>
                  <a:cubicBezTo>
                    <a:pt x="185305" y="213839"/>
                    <a:pt x="184495" y="208168"/>
                    <a:pt x="182885" y="202663"/>
                  </a:cubicBezTo>
                  <a:cubicBezTo>
                    <a:pt x="181254" y="197158"/>
                    <a:pt x="178189" y="191964"/>
                    <a:pt x="173649" y="187103"/>
                  </a:cubicBezTo>
                  <a:cubicBezTo>
                    <a:pt x="168132" y="181276"/>
                    <a:pt x="160445" y="177059"/>
                    <a:pt x="150565" y="174472"/>
                  </a:cubicBezTo>
                  <a:cubicBezTo>
                    <a:pt x="140675" y="171886"/>
                    <a:pt x="132166" y="170265"/>
                    <a:pt x="125050" y="169611"/>
                  </a:cubicBezTo>
                  <a:lnTo>
                    <a:pt x="125050" y="170099"/>
                  </a:lnTo>
                  <a:cubicBezTo>
                    <a:pt x="113383" y="169445"/>
                    <a:pt x="100916" y="170671"/>
                    <a:pt x="87629" y="173735"/>
                  </a:cubicBezTo>
                  <a:cubicBezTo>
                    <a:pt x="74342" y="176830"/>
                    <a:pt x="62519" y="180466"/>
                    <a:pt x="52151" y="184673"/>
                  </a:cubicBezTo>
                  <a:cubicBezTo>
                    <a:pt x="51507" y="184995"/>
                    <a:pt x="49886" y="185150"/>
                    <a:pt x="47289" y="185150"/>
                  </a:cubicBezTo>
                  <a:cubicBezTo>
                    <a:pt x="44692" y="185150"/>
                    <a:pt x="42593" y="185472"/>
                    <a:pt x="40973" y="186127"/>
                  </a:cubicBezTo>
                  <a:cubicBezTo>
                    <a:pt x="37087" y="187093"/>
                    <a:pt x="33441" y="184506"/>
                    <a:pt x="30033" y="178347"/>
                  </a:cubicBezTo>
                  <a:cubicBezTo>
                    <a:pt x="26636" y="172208"/>
                    <a:pt x="25254" y="165394"/>
                    <a:pt x="25909" y="157936"/>
                  </a:cubicBezTo>
                  <a:cubicBezTo>
                    <a:pt x="27530" y="130078"/>
                    <a:pt x="28496" y="106509"/>
                    <a:pt x="28828" y="87231"/>
                  </a:cubicBezTo>
                  <a:cubicBezTo>
                    <a:pt x="29150" y="67952"/>
                    <a:pt x="29555" y="52164"/>
                    <a:pt x="30044" y="39855"/>
                  </a:cubicBezTo>
                  <a:cubicBezTo>
                    <a:pt x="30532" y="27547"/>
                    <a:pt x="31498" y="18396"/>
                    <a:pt x="32963" y="12402"/>
                  </a:cubicBezTo>
                  <a:cubicBezTo>
                    <a:pt x="34417" y="6419"/>
                    <a:pt x="37087" y="2929"/>
                    <a:pt x="40983" y="1953"/>
                  </a:cubicBezTo>
                  <a:cubicBezTo>
                    <a:pt x="54260" y="3251"/>
                    <a:pt x="68929" y="3407"/>
                    <a:pt x="84969" y="2441"/>
                  </a:cubicBezTo>
                  <a:cubicBezTo>
                    <a:pt x="101010" y="1464"/>
                    <a:pt x="115502" y="821"/>
                    <a:pt x="128468" y="488"/>
                  </a:cubicBezTo>
                  <a:cubicBezTo>
                    <a:pt x="133330" y="488"/>
                    <a:pt x="138825" y="415"/>
                    <a:pt x="144986" y="249"/>
                  </a:cubicBezTo>
                  <a:cubicBezTo>
                    <a:pt x="151136" y="83"/>
                    <a:pt x="157463" y="0"/>
                    <a:pt x="163935" y="0"/>
                  </a:cubicBezTo>
                  <a:cubicBezTo>
                    <a:pt x="170418" y="0"/>
                    <a:pt x="176734" y="166"/>
                    <a:pt x="182895" y="488"/>
                  </a:cubicBezTo>
                  <a:cubicBezTo>
                    <a:pt x="189045" y="810"/>
                    <a:pt x="194562" y="1143"/>
                    <a:pt x="199413" y="1464"/>
                  </a:cubicBezTo>
                  <a:cubicBezTo>
                    <a:pt x="203299" y="3729"/>
                    <a:pt x="205979" y="5921"/>
                    <a:pt x="207434" y="8029"/>
                  </a:cubicBezTo>
                  <a:cubicBezTo>
                    <a:pt x="208888" y="10138"/>
                    <a:pt x="209781" y="12329"/>
                    <a:pt x="210114" y="14594"/>
                  </a:cubicBezTo>
                  <a:cubicBezTo>
                    <a:pt x="210436" y="16869"/>
                    <a:pt x="210436" y="19060"/>
                    <a:pt x="210114" y="21159"/>
                  </a:cubicBezTo>
                  <a:cubicBezTo>
                    <a:pt x="209792" y="23267"/>
                    <a:pt x="209626" y="25459"/>
                    <a:pt x="209626" y="27713"/>
                  </a:cubicBezTo>
                  <a:cubicBezTo>
                    <a:pt x="209948" y="34516"/>
                    <a:pt x="209626" y="39616"/>
                    <a:pt x="208659" y="43023"/>
                  </a:cubicBezTo>
                  <a:cubicBezTo>
                    <a:pt x="207683" y="46420"/>
                    <a:pt x="206706" y="48778"/>
                    <a:pt x="205740" y="50066"/>
                  </a:cubicBezTo>
                  <a:cubicBezTo>
                    <a:pt x="204441" y="51364"/>
                    <a:pt x="202977" y="51842"/>
                    <a:pt x="201366" y="51520"/>
                  </a:cubicBezTo>
                  <a:cubicBezTo>
                    <a:pt x="199091" y="51520"/>
                    <a:pt x="194801" y="51520"/>
                    <a:pt x="188484" y="51520"/>
                  </a:cubicBezTo>
                  <a:cubicBezTo>
                    <a:pt x="182168" y="51520"/>
                    <a:pt x="174709" y="51447"/>
                    <a:pt x="166127" y="51271"/>
                  </a:cubicBezTo>
                  <a:cubicBezTo>
                    <a:pt x="157536" y="51115"/>
                    <a:pt x="148539" y="51032"/>
                    <a:pt x="139148" y="51032"/>
                  </a:cubicBezTo>
                  <a:cubicBezTo>
                    <a:pt x="129745" y="51032"/>
                    <a:pt x="120925" y="51115"/>
                    <a:pt x="112656" y="51271"/>
                  </a:cubicBezTo>
                  <a:cubicBezTo>
                    <a:pt x="104397" y="51437"/>
                    <a:pt x="97270" y="51686"/>
                    <a:pt x="91276" y="51998"/>
                  </a:cubicBezTo>
                  <a:cubicBezTo>
                    <a:pt x="85281" y="52320"/>
                    <a:pt x="81469" y="52818"/>
                    <a:pt x="79858" y="53452"/>
                  </a:cubicBezTo>
                  <a:cubicBezTo>
                    <a:pt x="78560" y="54106"/>
                    <a:pt x="77905" y="55322"/>
                    <a:pt x="77905" y="57098"/>
                  </a:cubicBezTo>
                  <a:cubicBezTo>
                    <a:pt x="77905" y="58874"/>
                    <a:pt x="77739" y="60567"/>
                    <a:pt x="77417" y="62198"/>
                  </a:cubicBezTo>
                  <a:cubicBezTo>
                    <a:pt x="75796" y="72564"/>
                    <a:pt x="74820" y="84063"/>
                    <a:pt x="74498" y="96704"/>
                  </a:cubicBezTo>
                  <a:cubicBezTo>
                    <a:pt x="74175" y="109335"/>
                    <a:pt x="73843" y="120833"/>
                    <a:pt x="73521" y="131200"/>
                  </a:cubicBezTo>
                  <a:lnTo>
                    <a:pt x="75952" y="134607"/>
                  </a:lnTo>
                  <a:cubicBezTo>
                    <a:pt x="86964" y="131366"/>
                    <a:pt x="98143" y="129018"/>
                    <a:pt x="109487" y="127564"/>
                  </a:cubicBezTo>
                  <a:cubicBezTo>
                    <a:pt x="120832" y="126110"/>
                    <a:pt x="132000" y="126193"/>
                    <a:pt x="143022" y="127793"/>
                  </a:cubicBezTo>
                  <a:cubicBezTo>
                    <a:pt x="154035" y="129423"/>
                    <a:pt x="164725" y="132820"/>
                    <a:pt x="175093" y="138014"/>
                  </a:cubicBezTo>
                  <a:cubicBezTo>
                    <a:pt x="185461" y="143186"/>
                    <a:pt x="195019" y="150810"/>
                    <a:pt x="203766" y="160844"/>
                  </a:cubicBezTo>
                  <a:cubicBezTo>
                    <a:pt x="211870" y="169912"/>
                    <a:pt x="218103" y="179635"/>
                    <a:pt x="222477" y="190001"/>
                  </a:cubicBezTo>
                  <a:cubicBezTo>
                    <a:pt x="226850" y="200367"/>
                    <a:pt x="229042" y="211554"/>
                    <a:pt x="229042" y="223531"/>
                  </a:cubicBezTo>
                  <a:cubicBezTo>
                    <a:pt x="230331" y="228392"/>
                    <a:pt x="230580" y="233980"/>
                    <a:pt x="229770" y="240306"/>
                  </a:cubicBezTo>
                  <a:cubicBezTo>
                    <a:pt x="228959" y="246632"/>
                    <a:pt x="227661" y="252625"/>
                    <a:pt x="225884" y="258286"/>
                  </a:cubicBezTo>
                  <a:cubicBezTo>
                    <a:pt x="224097" y="263957"/>
                    <a:pt x="222310" y="269057"/>
                    <a:pt x="220544" y="273586"/>
                  </a:cubicBezTo>
                  <a:cubicBezTo>
                    <a:pt x="218768" y="278157"/>
                    <a:pt x="217542" y="281075"/>
                    <a:pt x="216898" y="282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61056" y="7851465"/>
              <a:ext cx="237288" cy="355349"/>
            </a:xfrm>
            <a:custGeom>
              <a:avLst/>
              <a:gdLst/>
              <a:ahLst/>
              <a:cxnLst/>
              <a:rect l="l" t="t" r="r" b="b"/>
              <a:pathLst>
                <a:path w="237288" h="355349" extrusionOk="0">
                  <a:moveTo>
                    <a:pt x="107899" y="63060"/>
                  </a:moveTo>
                  <a:cubicBezTo>
                    <a:pt x="101738" y="68887"/>
                    <a:pt x="96388" y="74154"/>
                    <a:pt x="91858" y="78859"/>
                  </a:cubicBezTo>
                  <a:cubicBezTo>
                    <a:pt x="87308" y="83554"/>
                    <a:pt x="83423" y="88405"/>
                    <a:pt x="80192" y="93432"/>
                  </a:cubicBezTo>
                  <a:cubicBezTo>
                    <a:pt x="76950" y="98459"/>
                    <a:pt x="74187" y="103965"/>
                    <a:pt x="71922" y="109948"/>
                  </a:cubicBezTo>
                  <a:cubicBezTo>
                    <a:pt x="69657" y="115951"/>
                    <a:pt x="67549" y="123160"/>
                    <a:pt x="65595" y="131584"/>
                  </a:cubicBezTo>
                  <a:cubicBezTo>
                    <a:pt x="65917" y="131584"/>
                    <a:pt x="66001" y="132384"/>
                    <a:pt x="65845" y="134004"/>
                  </a:cubicBezTo>
                  <a:cubicBezTo>
                    <a:pt x="65679" y="135625"/>
                    <a:pt x="65595" y="137328"/>
                    <a:pt x="65595" y="139115"/>
                  </a:cubicBezTo>
                  <a:cubicBezTo>
                    <a:pt x="65595" y="140901"/>
                    <a:pt x="65512" y="142511"/>
                    <a:pt x="65367" y="143965"/>
                  </a:cubicBezTo>
                  <a:cubicBezTo>
                    <a:pt x="65190" y="145420"/>
                    <a:pt x="65273" y="145991"/>
                    <a:pt x="65595" y="145669"/>
                  </a:cubicBezTo>
                  <a:cubicBezTo>
                    <a:pt x="69803" y="141130"/>
                    <a:pt x="74665" y="137172"/>
                    <a:pt x="80192" y="133765"/>
                  </a:cubicBezTo>
                  <a:cubicBezTo>
                    <a:pt x="85698" y="130369"/>
                    <a:pt x="91204" y="127377"/>
                    <a:pt x="96710" y="124770"/>
                  </a:cubicBezTo>
                  <a:cubicBezTo>
                    <a:pt x="103837" y="121218"/>
                    <a:pt x="112418" y="118631"/>
                    <a:pt x="122474" y="117000"/>
                  </a:cubicBezTo>
                  <a:cubicBezTo>
                    <a:pt x="132521" y="115380"/>
                    <a:pt x="142889" y="115214"/>
                    <a:pt x="153579" y="116512"/>
                  </a:cubicBezTo>
                  <a:cubicBezTo>
                    <a:pt x="164258" y="117811"/>
                    <a:pt x="174793" y="120719"/>
                    <a:pt x="185161" y="125258"/>
                  </a:cubicBezTo>
                  <a:cubicBezTo>
                    <a:pt x="195529" y="129797"/>
                    <a:pt x="204682" y="136362"/>
                    <a:pt x="212629" y="144942"/>
                  </a:cubicBezTo>
                  <a:cubicBezTo>
                    <a:pt x="220556" y="153522"/>
                    <a:pt x="226800" y="164303"/>
                    <a:pt x="231340" y="177256"/>
                  </a:cubicBezTo>
                  <a:cubicBezTo>
                    <a:pt x="235879" y="190209"/>
                    <a:pt x="237812" y="205914"/>
                    <a:pt x="237167" y="224393"/>
                  </a:cubicBezTo>
                  <a:cubicBezTo>
                    <a:pt x="236201" y="245769"/>
                    <a:pt x="232056" y="264653"/>
                    <a:pt x="224774" y="280992"/>
                  </a:cubicBezTo>
                  <a:cubicBezTo>
                    <a:pt x="217481" y="297352"/>
                    <a:pt x="208162" y="311042"/>
                    <a:pt x="196828" y="322052"/>
                  </a:cubicBezTo>
                  <a:cubicBezTo>
                    <a:pt x="185493" y="333073"/>
                    <a:pt x="172777" y="341414"/>
                    <a:pt x="158680" y="347075"/>
                  </a:cubicBezTo>
                  <a:cubicBezTo>
                    <a:pt x="144592" y="352746"/>
                    <a:pt x="130256" y="355499"/>
                    <a:pt x="115670" y="355343"/>
                  </a:cubicBezTo>
                  <a:cubicBezTo>
                    <a:pt x="101094" y="355167"/>
                    <a:pt x="86841" y="352185"/>
                    <a:pt x="72899" y="346348"/>
                  </a:cubicBezTo>
                  <a:cubicBezTo>
                    <a:pt x="58978" y="340521"/>
                    <a:pt x="46573" y="331692"/>
                    <a:pt x="35727" y="319861"/>
                  </a:cubicBezTo>
                  <a:cubicBezTo>
                    <a:pt x="24871" y="308040"/>
                    <a:pt x="16207" y="293218"/>
                    <a:pt x="9714" y="275393"/>
                  </a:cubicBezTo>
                  <a:cubicBezTo>
                    <a:pt x="3231" y="257580"/>
                    <a:pt x="0" y="236691"/>
                    <a:pt x="0" y="212718"/>
                  </a:cubicBezTo>
                  <a:lnTo>
                    <a:pt x="488" y="212229"/>
                  </a:lnTo>
                  <a:cubicBezTo>
                    <a:pt x="488" y="193439"/>
                    <a:pt x="2192" y="174742"/>
                    <a:pt x="5589" y="156108"/>
                  </a:cubicBezTo>
                  <a:cubicBezTo>
                    <a:pt x="8997" y="137484"/>
                    <a:pt x="14254" y="119826"/>
                    <a:pt x="21391" y="103144"/>
                  </a:cubicBezTo>
                  <a:cubicBezTo>
                    <a:pt x="28507" y="86473"/>
                    <a:pt x="37909" y="71079"/>
                    <a:pt x="49565" y="56984"/>
                  </a:cubicBezTo>
                  <a:cubicBezTo>
                    <a:pt x="61232" y="42899"/>
                    <a:pt x="75330" y="30995"/>
                    <a:pt x="91858" y="21273"/>
                  </a:cubicBezTo>
                  <a:cubicBezTo>
                    <a:pt x="94123" y="19974"/>
                    <a:pt x="97603" y="18354"/>
                    <a:pt x="102310" y="16412"/>
                  </a:cubicBezTo>
                  <a:cubicBezTo>
                    <a:pt x="106995" y="14459"/>
                    <a:pt x="111940" y="12600"/>
                    <a:pt x="117124" y="10823"/>
                  </a:cubicBezTo>
                  <a:cubicBezTo>
                    <a:pt x="122319" y="9047"/>
                    <a:pt x="127347" y="7510"/>
                    <a:pt x="132198" y="6201"/>
                  </a:cubicBezTo>
                  <a:cubicBezTo>
                    <a:pt x="137060" y="4913"/>
                    <a:pt x="140780" y="3937"/>
                    <a:pt x="143387" y="3282"/>
                  </a:cubicBezTo>
                  <a:cubicBezTo>
                    <a:pt x="147906" y="2316"/>
                    <a:pt x="153018" y="1589"/>
                    <a:pt x="158690" y="1091"/>
                  </a:cubicBezTo>
                  <a:cubicBezTo>
                    <a:pt x="164362" y="602"/>
                    <a:pt x="169785" y="291"/>
                    <a:pt x="174969" y="125"/>
                  </a:cubicBezTo>
                  <a:cubicBezTo>
                    <a:pt x="180143" y="-42"/>
                    <a:pt x="184849" y="-42"/>
                    <a:pt x="189067" y="125"/>
                  </a:cubicBezTo>
                  <a:cubicBezTo>
                    <a:pt x="193264" y="291"/>
                    <a:pt x="196360" y="530"/>
                    <a:pt x="198292" y="852"/>
                  </a:cubicBezTo>
                  <a:cubicBezTo>
                    <a:pt x="202500" y="852"/>
                    <a:pt x="205669" y="2638"/>
                    <a:pt x="207777" y="6191"/>
                  </a:cubicBezTo>
                  <a:cubicBezTo>
                    <a:pt x="209876" y="9764"/>
                    <a:pt x="211185" y="13721"/>
                    <a:pt x="211663" y="18094"/>
                  </a:cubicBezTo>
                  <a:cubicBezTo>
                    <a:pt x="212151" y="22467"/>
                    <a:pt x="211912" y="26601"/>
                    <a:pt x="210936" y="30486"/>
                  </a:cubicBezTo>
                  <a:cubicBezTo>
                    <a:pt x="209959" y="34371"/>
                    <a:pt x="208494" y="36968"/>
                    <a:pt x="206562" y="38266"/>
                  </a:cubicBezTo>
                  <a:cubicBezTo>
                    <a:pt x="185171" y="38588"/>
                    <a:pt x="166056" y="40447"/>
                    <a:pt x="149215" y="43854"/>
                  </a:cubicBezTo>
                  <a:cubicBezTo>
                    <a:pt x="132354" y="47272"/>
                    <a:pt x="118579" y="53660"/>
                    <a:pt x="107899" y="63060"/>
                  </a:cubicBezTo>
                  <a:close/>
                  <a:moveTo>
                    <a:pt x="189545" y="205914"/>
                  </a:moveTo>
                  <a:cubicBezTo>
                    <a:pt x="189545" y="195215"/>
                    <a:pt x="186792" y="186158"/>
                    <a:pt x="181286" y="178710"/>
                  </a:cubicBezTo>
                  <a:cubicBezTo>
                    <a:pt x="175769" y="171263"/>
                    <a:pt x="168726" y="165591"/>
                    <a:pt x="160145" y="161696"/>
                  </a:cubicBezTo>
                  <a:cubicBezTo>
                    <a:pt x="151563" y="157811"/>
                    <a:pt x="142078" y="155796"/>
                    <a:pt x="131720" y="155620"/>
                  </a:cubicBezTo>
                  <a:cubicBezTo>
                    <a:pt x="121342" y="155474"/>
                    <a:pt x="111296" y="157178"/>
                    <a:pt x="101582" y="160730"/>
                  </a:cubicBezTo>
                  <a:cubicBezTo>
                    <a:pt x="91869" y="164303"/>
                    <a:pt x="83121" y="169964"/>
                    <a:pt x="75340" y="177734"/>
                  </a:cubicBezTo>
                  <a:cubicBezTo>
                    <a:pt x="67559" y="185514"/>
                    <a:pt x="61897" y="195226"/>
                    <a:pt x="58323" y="206901"/>
                  </a:cubicBezTo>
                  <a:cubicBezTo>
                    <a:pt x="56391" y="213383"/>
                    <a:pt x="54999" y="220498"/>
                    <a:pt x="54199" y="228278"/>
                  </a:cubicBezTo>
                  <a:cubicBezTo>
                    <a:pt x="53399" y="236058"/>
                    <a:pt x="53295" y="243183"/>
                    <a:pt x="53949" y="249654"/>
                  </a:cubicBezTo>
                  <a:cubicBezTo>
                    <a:pt x="54926" y="258722"/>
                    <a:pt x="56952" y="267073"/>
                    <a:pt x="60027" y="274677"/>
                  </a:cubicBezTo>
                  <a:cubicBezTo>
                    <a:pt x="63102" y="282290"/>
                    <a:pt x="67403" y="288533"/>
                    <a:pt x="72899" y="293394"/>
                  </a:cubicBezTo>
                  <a:cubicBezTo>
                    <a:pt x="78415" y="298245"/>
                    <a:pt x="84971" y="301652"/>
                    <a:pt x="92586" y="303595"/>
                  </a:cubicBezTo>
                  <a:cubicBezTo>
                    <a:pt x="100201" y="305526"/>
                    <a:pt x="108865" y="305381"/>
                    <a:pt x="118579" y="303106"/>
                  </a:cubicBezTo>
                  <a:cubicBezTo>
                    <a:pt x="123119" y="302140"/>
                    <a:pt x="127575" y="301154"/>
                    <a:pt x="131949" y="300188"/>
                  </a:cubicBezTo>
                  <a:cubicBezTo>
                    <a:pt x="136323" y="299222"/>
                    <a:pt x="140613" y="297435"/>
                    <a:pt x="144842" y="294849"/>
                  </a:cubicBezTo>
                  <a:cubicBezTo>
                    <a:pt x="151958" y="290642"/>
                    <a:pt x="158274" y="285126"/>
                    <a:pt x="163791" y="278323"/>
                  </a:cubicBezTo>
                  <a:cubicBezTo>
                    <a:pt x="169297" y="271530"/>
                    <a:pt x="173993" y="264071"/>
                    <a:pt x="177878" y="255970"/>
                  </a:cubicBezTo>
                  <a:cubicBezTo>
                    <a:pt x="181774" y="247878"/>
                    <a:pt x="184693" y="239537"/>
                    <a:pt x="186626" y="230947"/>
                  </a:cubicBezTo>
                  <a:cubicBezTo>
                    <a:pt x="188579" y="222357"/>
                    <a:pt x="189545" y="214016"/>
                    <a:pt x="189545" y="205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87652" y="8805987"/>
              <a:ext cx="118079" cy="327759"/>
            </a:xfrm>
            <a:custGeom>
              <a:avLst/>
              <a:gdLst/>
              <a:ahLst/>
              <a:cxnLst/>
              <a:rect l="l" t="t" r="r" b="b"/>
              <a:pathLst>
                <a:path w="118079" h="327759" extrusionOk="0">
                  <a:moveTo>
                    <a:pt x="118080" y="2172"/>
                  </a:moveTo>
                  <a:cubicBezTo>
                    <a:pt x="115483" y="18366"/>
                    <a:pt x="113384" y="32866"/>
                    <a:pt x="111763" y="45653"/>
                  </a:cubicBezTo>
                  <a:cubicBezTo>
                    <a:pt x="110132" y="58460"/>
                    <a:pt x="108927" y="70364"/>
                    <a:pt x="108117" y="81374"/>
                  </a:cubicBezTo>
                  <a:cubicBezTo>
                    <a:pt x="107307" y="92395"/>
                    <a:pt x="106818" y="102834"/>
                    <a:pt x="106663" y="112722"/>
                  </a:cubicBezTo>
                  <a:cubicBezTo>
                    <a:pt x="106496" y="122601"/>
                    <a:pt x="106496" y="132801"/>
                    <a:pt x="106663" y="143333"/>
                  </a:cubicBezTo>
                  <a:cubicBezTo>
                    <a:pt x="106818" y="153866"/>
                    <a:pt x="106985" y="165198"/>
                    <a:pt x="107151" y="177351"/>
                  </a:cubicBezTo>
                  <a:cubicBezTo>
                    <a:pt x="107317" y="189493"/>
                    <a:pt x="107556" y="203184"/>
                    <a:pt x="107878" y="218411"/>
                  </a:cubicBezTo>
                  <a:lnTo>
                    <a:pt x="108855" y="321909"/>
                  </a:lnTo>
                  <a:cubicBezTo>
                    <a:pt x="107224" y="323217"/>
                    <a:pt x="105281" y="324349"/>
                    <a:pt x="103026" y="325316"/>
                  </a:cubicBezTo>
                  <a:cubicBezTo>
                    <a:pt x="101073" y="325970"/>
                    <a:pt x="98809" y="326614"/>
                    <a:pt x="96222" y="327268"/>
                  </a:cubicBezTo>
                  <a:cubicBezTo>
                    <a:pt x="93624" y="327923"/>
                    <a:pt x="90549" y="327923"/>
                    <a:pt x="86986" y="327268"/>
                  </a:cubicBezTo>
                  <a:cubicBezTo>
                    <a:pt x="86009" y="327268"/>
                    <a:pt x="84150" y="327019"/>
                    <a:pt x="81397" y="326531"/>
                  </a:cubicBezTo>
                  <a:cubicBezTo>
                    <a:pt x="78644" y="326053"/>
                    <a:pt x="75569" y="325482"/>
                    <a:pt x="72161" y="324827"/>
                  </a:cubicBezTo>
                  <a:cubicBezTo>
                    <a:pt x="68754" y="324183"/>
                    <a:pt x="65595" y="323467"/>
                    <a:pt x="62686" y="322646"/>
                  </a:cubicBezTo>
                  <a:cubicBezTo>
                    <a:pt x="59767" y="321846"/>
                    <a:pt x="57824" y="321431"/>
                    <a:pt x="56858" y="321431"/>
                  </a:cubicBezTo>
                  <a:cubicBezTo>
                    <a:pt x="55882" y="313983"/>
                    <a:pt x="55154" y="305237"/>
                    <a:pt x="54677" y="295193"/>
                  </a:cubicBezTo>
                  <a:cubicBezTo>
                    <a:pt x="54188" y="285149"/>
                    <a:pt x="53949" y="274772"/>
                    <a:pt x="53949" y="264094"/>
                  </a:cubicBezTo>
                  <a:cubicBezTo>
                    <a:pt x="53949" y="253395"/>
                    <a:pt x="54022" y="242956"/>
                    <a:pt x="54188" y="232745"/>
                  </a:cubicBezTo>
                  <a:cubicBezTo>
                    <a:pt x="54355" y="222545"/>
                    <a:pt x="54594" y="213550"/>
                    <a:pt x="54916" y="205770"/>
                  </a:cubicBezTo>
                  <a:lnTo>
                    <a:pt x="55404" y="205770"/>
                  </a:lnTo>
                  <a:cubicBezTo>
                    <a:pt x="56048" y="198655"/>
                    <a:pt x="56443" y="192257"/>
                    <a:pt x="56619" y="186575"/>
                  </a:cubicBezTo>
                  <a:cubicBezTo>
                    <a:pt x="56775" y="180924"/>
                    <a:pt x="56775" y="175409"/>
                    <a:pt x="56619" y="170059"/>
                  </a:cubicBezTo>
                  <a:cubicBezTo>
                    <a:pt x="56453" y="164710"/>
                    <a:pt x="56297" y="159205"/>
                    <a:pt x="56131" y="153534"/>
                  </a:cubicBezTo>
                  <a:cubicBezTo>
                    <a:pt x="55965" y="147862"/>
                    <a:pt x="56038" y="141464"/>
                    <a:pt x="56370" y="134338"/>
                  </a:cubicBezTo>
                  <a:cubicBezTo>
                    <a:pt x="56692" y="124616"/>
                    <a:pt x="57263" y="113522"/>
                    <a:pt x="58074" y="101047"/>
                  </a:cubicBezTo>
                  <a:cubicBezTo>
                    <a:pt x="58874" y="88583"/>
                    <a:pt x="59445" y="77167"/>
                    <a:pt x="59778" y="66801"/>
                  </a:cubicBezTo>
                  <a:cubicBezTo>
                    <a:pt x="51996" y="71340"/>
                    <a:pt x="44547" y="75381"/>
                    <a:pt x="37421" y="78954"/>
                  </a:cubicBezTo>
                  <a:cubicBezTo>
                    <a:pt x="30284" y="82506"/>
                    <a:pt x="24622" y="85425"/>
                    <a:pt x="20414" y="87700"/>
                  </a:cubicBezTo>
                  <a:cubicBezTo>
                    <a:pt x="15874" y="85747"/>
                    <a:pt x="12155" y="82278"/>
                    <a:pt x="9236" y="77250"/>
                  </a:cubicBezTo>
                  <a:cubicBezTo>
                    <a:pt x="6316" y="72223"/>
                    <a:pt x="3241" y="66001"/>
                    <a:pt x="0" y="58533"/>
                  </a:cubicBezTo>
                  <a:cubicBezTo>
                    <a:pt x="322" y="55946"/>
                    <a:pt x="1454" y="53433"/>
                    <a:pt x="3397" y="51012"/>
                  </a:cubicBezTo>
                  <a:cubicBezTo>
                    <a:pt x="5350" y="48572"/>
                    <a:pt x="7688" y="46318"/>
                    <a:pt x="10451" y="44199"/>
                  </a:cubicBezTo>
                  <a:cubicBezTo>
                    <a:pt x="13194" y="42101"/>
                    <a:pt x="16040" y="40231"/>
                    <a:pt x="18949" y="38610"/>
                  </a:cubicBezTo>
                  <a:cubicBezTo>
                    <a:pt x="21858" y="36990"/>
                    <a:pt x="24622" y="35536"/>
                    <a:pt x="27208" y="34237"/>
                  </a:cubicBezTo>
                  <a:cubicBezTo>
                    <a:pt x="36278" y="29376"/>
                    <a:pt x="46968" y="23539"/>
                    <a:pt x="59279" y="16746"/>
                  </a:cubicBezTo>
                  <a:cubicBezTo>
                    <a:pt x="71590" y="9932"/>
                    <a:pt x="82924" y="4759"/>
                    <a:pt x="93302" y="1185"/>
                  </a:cubicBezTo>
                  <a:cubicBezTo>
                    <a:pt x="97832" y="-92"/>
                    <a:pt x="102777" y="-341"/>
                    <a:pt x="108127" y="459"/>
                  </a:cubicBezTo>
                  <a:cubicBezTo>
                    <a:pt x="113467" y="1269"/>
                    <a:pt x="116781" y="1840"/>
                    <a:pt x="118080" y="2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25078" y="9727029"/>
              <a:ext cx="235769" cy="340308"/>
            </a:xfrm>
            <a:custGeom>
              <a:avLst/>
              <a:gdLst/>
              <a:ahLst/>
              <a:cxnLst/>
              <a:rect l="l" t="t" r="r" b="b"/>
              <a:pathLst>
                <a:path w="235769" h="340308" extrusionOk="0">
                  <a:moveTo>
                    <a:pt x="142457" y="1616"/>
                  </a:moveTo>
                  <a:cubicBezTo>
                    <a:pt x="144400" y="1304"/>
                    <a:pt x="147070" y="1367"/>
                    <a:pt x="150477" y="1865"/>
                  </a:cubicBezTo>
                  <a:cubicBezTo>
                    <a:pt x="153874" y="2353"/>
                    <a:pt x="157438" y="3163"/>
                    <a:pt x="161167" y="4285"/>
                  </a:cubicBezTo>
                  <a:cubicBezTo>
                    <a:pt x="164887" y="5428"/>
                    <a:pt x="168460" y="6643"/>
                    <a:pt x="171868" y="7931"/>
                  </a:cubicBezTo>
                  <a:cubicBezTo>
                    <a:pt x="175265" y="9230"/>
                    <a:pt x="177779" y="10518"/>
                    <a:pt x="179400" y="11816"/>
                  </a:cubicBezTo>
                  <a:cubicBezTo>
                    <a:pt x="189124" y="20250"/>
                    <a:pt x="197705" y="29713"/>
                    <a:pt x="205154" y="40245"/>
                  </a:cubicBezTo>
                  <a:cubicBezTo>
                    <a:pt x="212603" y="50778"/>
                    <a:pt x="218597" y="62516"/>
                    <a:pt x="223137" y="75478"/>
                  </a:cubicBezTo>
                  <a:cubicBezTo>
                    <a:pt x="225080" y="80984"/>
                    <a:pt x="226856" y="87299"/>
                    <a:pt x="228487" y="94425"/>
                  </a:cubicBezTo>
                  <a:cubicBezTo>
                    <a:pt x="230097" y="101550"/>
                    <a:pt x="231479" y="108842"/>
                    <a:pt x="232612" y="116290"/>
                  </a:cubicBezTo>
                  <a:cubicBezTo>
                    <a:pt x="233744" y="123737"/>
                    <a:pt x="234554" y="131112"/>
                    <a:pt x="235043" y="138404"/>
                  </a:cubicBezTo>
                  <a:cubicBezTo>
                    <a:pt x="235531" y="145695"/>
                    <a:pt x="235770" y="152426"/>
                    <a:pt x="235770" y="158565"/>
                  </a:cubicBezTo>
                  <a:cubicBezTo>
                    <a:pt x="235770" y="179298"/>
                    <a:pt x="233173" y="200446"/>
                    <a:pt x="227988" y="221978"/>
                  </a:cubicBezTo>
                  <a:cubicBezTo>
                    <a:pt x="222804" y="243532"/>
                    <a:pt x="215117" y="263039"/>
                    <a:pt x="204904" y="280530"/>
                  </a:cubicBezTo>
                  <a:cubicBezTo>
                    <a:pt x="194703" y="298033"/>
                    <a:pt x="182059" y="312367"/>
                    <a:pt x="166995" y="323544"/>
                  </a:cubicBezTo>
                  <a:cubicBezTo>
                    <a:pt x="151932" y="334731"/>
                    <a:pt x="134676" y="340308"/>
                    <a:pt x="115238" y="340308"/>
                  </a:cubicBezTo>
                  <a:cubicBezTo>
                    <a:pt x="104215" y="340308"/>
                    <a:pt x="93359" y="338688"/>
                    <a:pt x="82669" y="335447"/>
                  </a:cubicBezTo>
                  <a:cubicBezTo>
                    <a:pt x="71968" y="332217"/>
                    <a:pt x="61933" y="327189"/>
                    <a:pt x="52541" y="320375"/>
                  </a:cubicBezTo>
                  <a:cubicBezTo>
                    <a:pt x="43472" y="313904"/>
                    <a:pt x="36418" y="307007"/>
                    <a:pt x="31400" y="299726"/>
                  </a:cubicBezTo>
                  <a:cubicBezTo>
                    <a:pt x="26382" y="292434"/>
                    <a:pt x="21271" y="283626"/>
                    <a:pt x="16097" y="273239"/>
                  </a:cubicBezTo>
                  <a:lnTo>
                    <a:pt x="15609" y="272761"/>
                  </a:lnTo>
                  <a:cubicBezTo>
                    <a:pt x="12368" y="266934"/>
                    <a:pt x="9781" y="260047"/>
                    <a:pt x="7828" y="252111"/>
                  </a:cubicBezTo>
                  <a:cubicBezTo>
                    <a:pt x="5885" y="244165"/>
                    <a:pt x="4347" y="235991"/>
                    <a:pt x="3215" y="227567"/>
                  </a:cubicBezTo>
                  <a:cubicBezTo>
                    <a:pt x="2072" y="219143"/>
                    <a:pt x="1262" y="210729"/>
                    <a:pt x="784" y="202305"/>
                  </a:cubicBezTo>
                  <a:cubicBezTo>
                    <a:pt x="296" y="193881"/>
                    <a:pt x="57" y="186434"/>
                    <a:pt x="57" y="179952"/>
                  </a:cubicBezTo>
                  <a:cubicBezTo>
                    <a:pt x="-265" y="166345"/>
                    <a:pt x="784" y="151845"/>
                    <a:pt x="3215" y="136451"/>
                  </a:cubicBezTo>
                  <a:cubicBezTo>
                    <a:pt x="5636" y="121068"/>
                    <a:pt x="9448" y="106245"/>
                    <a:pt x="14632" y="91994"/>
                  </a:cubicBezTo>
                  <a:cubicBezTo>
                    <a:pt x="19806" y="77733"/>
                    <a:pt x="26382" y="64531"/>
                    <a:pt x="34309" y="52378"/>
                  </a:cubicBezTo>
                  <a:cubicBezTo>
                    <a:pt x="42246" y="40235"/>
                    <a:pt x="51565" y="30596"/>
                    <a:pt x="62265" y="23470"/>
                  </a:cubicBezTo>
                  <a:cubicBezTo>
                    <a:pt x="65818" y="20551"/>
                    <a:pt x="70846" y="17394"/>
                    <a:pt x="77329" y="14008"/>
                  </a:cubicBezTo>
                  <a:cubicBezTo>
                    <a:pt x="83812" y="10601"/>
                    <a:pt x="90855" y="7682"/>
                    <a:pt x="98470" y="5262"/>
                  </a:cubicBezTo>
                  <a:cubicBezTo>
                    <a:pt x="106075" y="2821"/>
                    <a:pt x="113773" y="1200"/>
                    <a:pt x="121555" y="400"/>
                  </a:cubicBezTo>
                  <a:cubicBezTo>
                    <a:pt x="129325" y="-399"/>
                    <a:pt x="136296" y="-5"/>
                    <a:pt x="142457" y="1616"/>
                  </a:cubicBezTo>
                  <a:close/>
                  <a:moveTo>
                    <a:pt x="121555" y="46800"/>
                  </a:moveTo>
                  <a:cubicBezTo>
                    <a:pt x="108922" y="47454"/>
                    <a:pt x="97899" y="51422"/>
                    <a:pt x="88508" y="58703"/>
                  </a:cubicBezTo>
                  <a:cubicBezTo>
                    <a:pt x="79106" y="65995"/>
                    <a:pt x="71252" y="75478"/>
                    <a:pt x="64935" y="87133"/>
                  </a:cubicBezTo>
                  <a:cubicBezTo>
                    <a:pt x="58608" y="98798"/>
                    <a:pt x="53674" y="111916"/>
                    <a:pt x="50110" y="126490"/>
                  </a:cubicBezTo>
                  <a:cubicBezTo>
                    <a:pt x="46536" y="141063"/>
                    <a:pt x="44282" y="155646"/>
                    <a:pt x="43306" y="170219"/>
                  </a:cubicBezTo>
                  <a:cubicBezTo>
                    <a:pt x="42339" y="184793"/>
                    <a:pt x="42651" y="199220"/>
                    <a:pt x="44282" y="213471"/>
                  </a:cubicBezTo>
                  <a:cubicBezTo>
                    <a:pt x="45892" y="227733"/>
                    <a:pt x="49788" y="241164"/>
                    <a:pt x="55949" y="253804"/>
                  </a:cubicBezTo>
                  <a:cubicBezTo>
                    <a:pt x="61777" y="266435"/>
                    <a:pt x="70369" y="275264"/>
                    <a:pt x="81703" y="280292"/>
                  </a:cubicBezTo>
                  <a:cubicBezTo>
                    <a:pt x="93037" y="285319"/>
                    <a:pt x="104548" y="287012"/>
                    <a:pt x="116204" y="285392"/>
                  </a:cubicBezTo>
                  <a:cubicBezTo>
                    <a:pt x="129814" y="283439"/>
                    <a:pt x="140753" y="278920"/>
                    <a:pt x="149012" y="271785"/>
                  </a:cubicBezTo>
                  <a:cubicBezTo>
                    <a:pt x="157271" y="264670"/>
                    <a:pt x="164803" y="254147"/>
                    <a:pt x="171608" y="240208"/>
                  </a:cubicBezTo>
                  <a:cubicBezTo>
                    <a:pt x="176782" y="229841"/>
                    <a:pt x="180844" y="217855"/>
                    <a:pt x="183753" y="204248"/>
                  </a:cubicBezTo>
                  <a:cubicBezTo>
                    <a:pt x="186672" y="190651"/>
                    <a:pt x="188376" y="176639"/>
                    <a:pt x="188854" y="162221"/>
                  </a:cubicBezTo>
                  <a:cubicBezTo>
                    <a:pt x="189342" y="147804"/>
                    <a:pt x="188448" y="133542"/>
                    <a:pt x="186184" y="119458"/>
                  </a:cubicBezTo>
                  <a:cubicBezTo>
                    <a:pt x="183919" y="105362"/>
                    <a:pt x="180106" y="92898"/>
                    <a:pt x="174766" y="82033"/>
                  </a:cubicBezTo>
                  <a:cubicBezTo>
                    <a:pt x="169416" y="71189"/>
                    <a:pt x="162372" y="62526"/>
                    <a:pt x="153625" y="56044"/>
                  </a:cubicBezTo>
                  <a:cubicBezTo>
                    <a:pt x="144878" y="49573"/>
                    <a:pt x="134187" y="46488"/>
                    <a:pt x="121555" y="46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0303" y="9885357"/>
              <a:ext cx="55397" cy="57799"/>
            </a:xfrm>
            <a:custGeom>
              <a:avLst/>
              <a:gdLst/>
              <a:ahLst/>
              <a:cxnLst/>
              <a:rect l="l" t="t" r="r" b="b"/>
              <a:pathLst>
                <a:path w="55397" h="57799" extrusionOk="0">
                  <a:moveTo>
                    <a:pt x="14352" y="53408"/>
                  </a:moveTo>
                  <a:cubicBezTo>
                    <a:pt x="8191" y="50178"/>
                    <a:pt x="4067" y="45805"/>
                    <a:pt x="1958" y="40289"/>
                  </a:cubicBezTo>
                  <a:cubicBezTo>
                    <a:pt x="-151" y="34784"/>
                    <a:pt x="-556" y="29196"/>
                    <a:pt x="742" y="23514"/>
                  </a:cubicBezTo>
                  <a:cubicBezTo>
                    <a:pt x="2041" y="17864"/>
                    <a:pt x="4711" y="12836"/>
                    <a:pt x="8763" y="8463"/>
                  </a:cubicBezTo>
                  <a:cubicBezTo>
                    <a:pt x="12814" y="4090"/>
                    <a:pt x="17915" y="1410"/>
                    <a:pt x="24076" y="445"/>
                  </a:cubicBezTo>
                  <a:cubicBezTo>
                    <a:pt x="32823" y="-854"/>
                    <a:pt x="39867" y="694"/>
                    <a:pt x="45217" y="5067"/>
                  </a:cubicBezTo>
                  <a:cubicBezTo>
                    <a:pt x="50567" y="9440"/>
                    <a:pt x="53798" y="14779"/>
                    <a:pt x="54941" y="21104"/>
                  </a:cubicBezTo>
                  <a:cubicBezTo>
                    <a:pt x="56074" y="27430"/>
                    <a:pt x="55097" y="33912"/>
                    <a:pt x="52022" y="40549"/>
                  </a:cubicBezTo>
                  <a:cubicBezTo>
                    <a:pt x="48936" y="47187"/>
                    <a:pt x="43181" y="52297"/>
                    <a:pt x="34766" y="55849"/>
                  </a:cubicBezTo>
                  <a:cubicBezTo>
                    <a:pt x="30226" y="57802"/>
                    <a:pt x="26341" y="58290"/>
                    <a:pt x="23099" y="57304"/>
                  </a:cubicBezTo>
                  <a:cubicBezTo>
                    <a:pt x="19858" y="56327"/>
                    <a:pt x="16939" y="55029"/>
                    <a:pt x="14352" y="53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70823" y="9802323"/>
              <a:ext cx="220721" cy="220665"/>
            </a:xfrm>
            <a:custGeom>
              <a:avLst/>
              <a:gdLst/>
              <a:ahLst/>
              <a:cxnLst/>
              <a:rect l="l" t="t" r="r" b="b"/>
              <a:pathLst>
                <a:path w="220721" h="220665" extrusionOk="0">
                  <a:moveTo>
                    <a:pt x="131283" y="1306"/>
                  </a:moveTo>
                  <a:cubicBezTo>
                    <a:pt x="131595" y="2937"/>
                    <a:pt x="131844" y="6417"/>
                    <a:pt x="132010" y="11756"/>
                  </a:cubicBezTo>
                  <a:cubicBezTo>
                    <a:pt x="132177" y="17105"/>
                    <a:pt x="132260" y="23743"/>
                    <a:pt x="132260" y="31689"/>
                  </a:cubicBezTo>
                  <a:cubicBezTo>
                    <a:pt x="132260" y="39635"/>
                    <a:pt x="132094" y="48526"/>
                    <a:pt x="131772" y="58415"/>
                  </a:cubicBezTo>
                  <a:cubicBezTo>
                    <a:pt x="131449" y="68293"/>
                    <a:pt x="131117" y="78576"/>
                    <a:pt x="130805" y="89275"/>
                  </a:cubicBezTo>
                  <a:cubicBezTo>
                    <a:pt x="139553" y="89275"/>
                    <a:pt x="148383" y="89358"/>
                    <a:pt x="157297" y="89503"/>
                  </a:cubicBezTo>
                  <a:cubicBezTo>
                    <a:pt x="166211" y="89680"/>
                    <a:pt x="174543" y="89825"/>
                    <a:pt x="182324" y="89992"/>
                  </a:cubicBezTo>
                  <a:cubicBezTo>
                    <a:pt x="190105" y="90158"/>
                    <a:pt x="197066" y="90397"/>
                    <a:pt x="203226" y="90729"/>
                  </a:cubicBezTo>
                  <a:cubicBezTo>
                    <a:pt x="209366" y="91051"/>
                    <a:pt x="213906" y="91373"/>
                    <a:pt x="216825" y="91695"/>
                  </a:cubicBezTo>
                  <a:cubicBezTo>
                    <a:pt x="218124" y="92993"/>
                    <a:pt x="219090" y="95580"/>
                    <a:pt x="219744" y="99475"/>
                  </a:cubicBezTo>
                  <a:cubicBezTo>
                    <a:pt x="220399" y="103360"/>
                    <a:pt x="220721" y="107421"/>
                    <a:pt x="220721" y="111618"/>
                  </a:cubicBezTo>
                  <a:cubicBezTo>
                    <a:pt x="220721" y="115845"/>
                    <a:pt x="220545" y="119636"/>
                    <a:pt x="220233" y="123043"/>
                  </a:cubicBezTo>
                  <a:cubicBezTo>
                    <a:pt x="219911" y="126440"/>
                    <a:pt x="219578" y="128299"/>
                    <a:pt x="219267" y="128632"/>
                  </a:cubicBezTo>
                  <a:cubicBezTo>
                    <a:pt x="217635" y="129286"/>
                    <a:pt x="214072" y="129764"/>
                    <a:pt x="208566" y="130086"/>
                  </a:cubicBezTo>
                  <a:cubicBezTo>
                    <a:pt x="203050" y="130408"/>
                    <a:pt x="196245" y="130657"/>
                    <a:pt x="188152" y="130813"/>
                  </a:cubicBezTo>
                  <a:cubicBezTo>
                    <a:pt x="180049" y="130990"/>
                    <a:pt x="170969" y="131135"/>
                    <a:pt x="160933" y="131301"/>
                  </a:cubicBezTo>
                  <a:cubicBezTo>
                    <a:pt x="150898" y="131467"/>
                    <a:pt x="140363" y="131550"/>
                    <a:pt x="129351" y="131550"/>
                  </a:cubicBezTo>
                  <a:cubicBezTo>
                    <a:pt x="128696" y="151317"/>
                    <a:pt x="128052" y="168955"/>
                    <a:pt x="127398" y="184514"/>
                  </a:cubicBezTo>
                  <a:cubicBezTo>
                    <a:pt x="126743" y="200054"/>
                    <a:pt x="126265" y="209952"/>
                    <a:pt x="125943" y="214159"/>
                  </a:cubicBezTo>
                  <a:cubicBezTo>
                    <a:pt x="122370" y="217732"/>
                    <a:pt x="117684" y="219747"/>
                    <a:pt x="111856" y="220236"/>
                  </a:cubicBezTo>
                  <a:cubicBezTo>
                    <a:pt x="106028" y="220714"/>
                    <a:pt x="98880" y="220797"/>
                    <a:pt x="90465" y="220464"/>
                  </a:cubicBezTo>
                  <a:cubicBezTo>
                    <a:pt x="88533" y="219187"/>
                    <a:pt x="87141" y="215364"/>
                    <a:pt x="86341" y="209049"/>
                  </a:cubicBezTo>
                  <a:cubicBezTo>
                    <a:pt x="85520" y="202723"/>
                    <a:pt x="85125" y="195847"/>
                    <a:pt x="85125" y="188399"/>
                  </a:cubicBezTo>
                  <a:cubicBezTo>
                    <a:pt x="85125" y="180952"/>
                    <a:pt x="85375" y="173826"/>
                    <a:pt x="85853" y="167023"/>
                  </a:cubicBezTo>
                  <a:cubicBezTo>
                    <a:pt x="86341" y="160209"/>
                    <a:pt x="86590" y="155358"/>
                    <a:pt x="86590" y="152449"/>
                  </a:cubicBezTo>
                  <a:lnTo>
                    <a:pt x="86590" y="132028"/>
                  </a:lnTo>
                  <a:lnTo>
                    <a:pt x="6388" y="132028"/>
                  </a:lnTo>
                  <a:cubicBezTo>
                    <a:pt x="2815" y="128476"/>
                    <a:pt x="799" y="123854"/>
                    <a:pt x="321" y="118182"/>
                  </a:cubicBezTo>
                  <a:cubicBezTo>
                    <a:pt x="-167" y="112511"/>
                    <a:pt x="-105" y="105469"/>
                    <a:pt x="550" y="97045"/>
                  </a:cubicBezTo>
                  <a:cubicBezTo>
                    <a:pt x="1848" y="94780"/>
                    <a:pt x="5578" y="93160"/>
                    <a:pt x="11739" y="92194"/>
                  </a:cubicBezTo>
                  <a:cubicBezTo>
                    <a:pt x="17889" y="91217"/>
                    <a:pt x="24693" y="90573"/>
                    <a:pt x="32153" y="90241"/>
                  </a:cubicBezTo>
                  <a:cubicBezTo>
                    <a:pt x="39602" y="89919"/>
                    <a:pt x="46728" y="89753"/>
                    <a:pt x="53533" y="89753"/>
                  </a:cubicBezTo>
                  <a:cubicBezTo>
                    <a:pt x="60348" y="89753"/>
                    <a:pt x="65200" y="89753"/>
                    <a:pt x="68109" y="89753"/>
                  </a:cubicBezTo>
                  <a:cubicBezTo>
                    <a:pt x="70384" y="89753"/>
                    <a:pt x="73220" y="89680"/>
                    <a:pt x="76627" y="89503"/>
                  </a:cubicBezTo>
                  <a:cubicBezTo>
                    <a:pt x="80025" y="89358"/>
                    <a:pt x="83983" y="89275"/>
                    <a:pt x="88533" y="89275"/>
                  </a:cubicBezTo>
                  <a:cubicBezTo>
                    <a:pt x="88845" y="80519"/>
                    <a:pt x="89260" y="71700"/>
                    <a:pt x="89749" y="62788"/>
                  </a:cubicBezTo>
                  <a:cubicBezTo>
                    <a:pt x="90226" y="53876"/>
                    <a:pt x="90715" y="45608"/>
                    <a:pt x="91203" y="37994"/>
                  </a:cubicBezTo>
                  <a:cubicBezTo>
                    <a:pt x="91681" y="30391"/>
                    <a:pt x="92169" y="23597"/>
                    <a:pt x="92657" y="17583"/>
                  </a:cubicBezTo>
                  <a:cubicBezTo>
                    <a:pt x="93135" y="11600"/>
                    <a:pt x="93707" y="7134"/>
                    <a:pt x="94361" y="4215"/>
                  </a:cubicBezTo>
                  <a:cubicBezTo>
                    <a:pt x="95639" y="2937"/>
                    <a:pt x="98247" y="1951"/>
                    <a:pt x="102132" y="1296"/>
                  </a:cubicBezTo>
                  <a:cubicBezTo>
                    <a:pt x="106028" y="652"/>
                    <a:pt x="110080" y="247"/>
                    <a:pt x="114287" y="81"/>
                  </a:cubicBezTo>
                  <a:cubicBezTo>
                    <a:pt x="118495" y="-85"/>
                    <a:pt x="122307" y="8"/>
                    <a:pt x="125704" y="330"/>
                  </a:cubicBezTo>
                  <a:cubicBezTo>
                    <a:pt x="129091" y="663"/>
                    <a:pt x="130961" y="995"/>
                    <a:pt x="131283" y="1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510992" y="9852698"/>
              <a:ext cx="220723" cy="120521"/>
            </a:xfrm>
            <a:custGeom>
              <a:avLst/>
              <a:gdLst/>
              <a:ahLst/>
              <a:cxnLst/>
              <a:rect l="l" t="t" r="r" b="b"/>
              <a:pathLst>
                <a:path w="220723" h="120521" extrusionOk="0">
                  <a:moveTo>
                    <a:pt x="219258" y="39367"/>
                  </a:moveTo>
                  <a:cubicBezTo>
                    <a:pt x="216994" y="40022"/>
                    <a:pt x="210594" y="40583"/>
                    <a:pt x="200060" y="41071"/>
                  </a:cubicBezTo>
                  <a:cubicBezTo>
                    <a:pt x="189526" y="41559"/>
                    <a:pt x="176976" y="41891"/>
                    <a:pt x="162400" y="42037"/>
                  </a:cubicBezTo>
                  <a:cubicBezTo>
                    <a:pt x="147825" y="42213"/>
                    <a:pt x="132096" y="42359"/>
                    <a:pt x="115255" y="42525"/>
                  </a:cubicBezTo>
                  <a:cubicBezTo>
                    <a:pt x="98405" y="42691"/>
                    <a:pt x="82530" y="42774"/>
                    <a:pt x="67622" y="42774"/>
                  </a:cubicBezTo>
                  <a:cubicBezTo>
                    <a:pt x="52714" y="42774"/>
                    <a:pt x="39676" y="42774"/>
                    <a:pt x="28509" y="42774"/>
                  </a:cubicBezTo>
                  <a:cubicBezTo>
                    <a:pt x="17319" y="42774"/>
                    <a:pt x="9954" y="42774"/>
                    <a:pt x="6390" y="42774"/>
                  </a:cubicBezTo>
                  <a:cubicBezTo>
                    <a:pt x="2817" y="39222"/>
                    <a:pt x="801" y="34599"/>
                    <a:pt x="313" y="28918"/>
                  </a:cubicBezTo>
                  <a:cubicBezTo>
                    <a:pt x="-175" y="23267"/>
                    <a:pt x="-92" y="16204"/>
                    <a:pt x="562" y="7790"/>
                  </a:cubicBezTo>
                  <a:cubicBezTo>
                    <a:pt x="1861" y="5526"/>
                    <a:pt x="5580" y="3895"/>
                    <a:pt x="11730" y="2929"/>
                  </a:cubicBezTo>
                  <a:cubicBezTo>
                    <a:pt x="17891" y="1963"/>
                    <a:pt x="24685" y="1309"/>
                    <a:pt x="32144" y="976"/>
                  </a:cubicBezTo>
                  <a:cubicBezTo>
                    <a:pt x="39593" y="665"/>
                    <a:pt x="46720" y="499"/>
                    <a:pt x="53535" y="499"/>
                  </a:cubicBezTo>
                  <a:cubicBezTo>
                    <a:pt x="60330" y="499"/>
                    <a:pt x="65202" y="499"/>
                    <a:pt x="68111" y="499"/>
                  </a:cubicBezTo>
                  <a:cubicBezTo>
                    <a:pt x="71664" y="499"/>
                    <a:pt x="77346" y="416"/>
                    <a:pt x="85117" y="249"/>
                  </a:cubicBezTo>
                  <a:cubicBezTo>
                    <a:pt x="92899" y="83"/>
                    <a:pt x="101729" y="0"/>
                    <a:pt x="111609" y="0"/>
                  </a:cubicBezTo>
                  <a:cubicBezTo>
                    <a:pt x="121499" y="0"/>
                    <a:pt x="131857" y="0"/>
                    <a:pt x="142713" y="0"/>
                  </a:cubicBezTo>
                  <a:cubicBezTo>
                    <a:pt x="153570" y="0"/>
                    <a:pt x="163855" y="83"/>
                    <a:pt x="173579" y="249"/>
                  </a:cubicBezTo>
                  <a:cubicBezTo>
                    <a:pt x="183303" y="416"/>
                    <a:pt x="192050" y="727"/>
                    <a:pt x="199821" y="1215"/>
                  </a:cubicBezTo>
                  <a:cubicBezTo>
                    <a:pt x="207602" y="1704"/>
                    <a:pt x="213264" y="2119"/>
                    <a:pt x="216838" y="2431"/>
                  </a:cubicBezTo>
                  <a:cubicBezTo>
                    <a:pt x="218136" y="3740"/>
                    <a:pt x="219102" y="6326"/>
                    <a:pt x="219757" y="10211"/>
                  </a:cubicBezTo>
                  <a:cubicBezTo>
                    <a:pt x="220401" y="14095"/>
                    <a:pt x="220723" y="18157"/>
                    <a:pt x="220723" y="22364"/>
                  </a:cubicBezTo>
                  <a:cubicBezTo>
                    <a:pt x="220723" y="26570"/>
                    <a:pt x="220557" y="30372"/>
                    <a:pt x="220245" y="33779"/>
                  </a:cubicBezTo>
                  <a:cubicBezTo>
                    <a:pt x="219913" y="37186"/>
                    <a:pt x="219591" y="39056"/>
                    <a:pt x="219258" y="39367"/>
                  </a:cubicBezTo>
                  <a:close/>
                  <a:moveTo>
                    <a:pt x="219258" y="117115"/>
                  </a:moveTo>
                  <a:cubicBezTo>
                    <a:pt x="216994" y="117769"/>
                    <a:pt x="210594" y="118340"/>
                    <a:pt x="200060" y="118818"/>
                  </a:cubicBezTo>
                  <a:cubicBezTo>
                    <a:pt x="189526" y="119306"/>
                    <a:pt x="176976" y="119639"/>
                    <a:pt x="162400" y="119795"/>
                  </a:cubicBezTo>
                  <a:cubicBezTo>
                    <a:pt x="147825" y="119961"/>
                    <a:pt x="132096" y="120117"/>
                    <a:pt x="115255" y="120272"/>
                  </a:cubicBezTo>
                  <a:cubicBezTo>
                    <a:pt x="98405" y="120439"/>
                    <a:pt x="82530" y="120522"/>
                    <a:pt x="67622" y="120522"/>
                  </a:cubicBezTo>
                  <a:cubicBezTo>
                    <a:pt x="52714" y="120522"/>
                    <a:pt x="39676" y="120522"/>
                    <a:pt x="28509" y="120522"/>
                  </a:cubicBezTo>
                  <a:cubicBezTo>
                    <a:pt x="17319" y="120522"/>
                    <a:pt x="9954" y="120522"/>
                    <a:pt x="6390" y="120522"/>
                  </a:cubicBezTo>
                  <a:cubicBezTo>
                    <a:pt x="2817" y="116969"/>
                    <a:pt x="801" y="112347"/>
                    <a:pt x="313" y="106665"/>
                  </a:cubicBezTo>
                  <a:cubicBezTo>
                    <a:pt x="-175" y="101015"/>
                    <a:pt x="-92" y="93952"/>
                    <a:pt x="562" y="85538"/>
                  </a:cubicBezTo>
                  <a:cubicBezTo>
                    <a:pt x="1861" y="83273"/>
                    <a:pt x="5580" y="81643"/>
                    <a:pt x="11730" y="80677"/>
                  </a:cubicBezTo>
                  <a:cubicBezTo>
                    <a:pt x="17891" y="79711"/>
                    <a:pt x="24685" y="79056"/>
                    <a:pt x="32144" y="78724"/>
                  </a:cubicBezTo>
                  <a:cubicBezTo>
                    <a:pt x="39593" y="78412"/>
                    <a:pt x="46720" y="78246"/>
                    <a:pt x="53535" y="78246"/>
                  </a:cubicBezTo>
                  <a:cubicBezTo>
                    <a:pt x="60330" y="78246"/>
                    <a:pt x="65202" y="78246"/>
                    <a:pt x="68111" y="78246"/>
                  </a:cubicBezTo>
                  <a:cubicBezTo>
                    <a:pt x="71664" y="78246"/>
                    <a:pt x="77346" y="78163"/>
                    <a:pt x="85117" y="77997"/>
                  </a:cubicBezTo>
                  <a:cubicBezTo>
                    <a:pt x="92899" y="77831"/>
                    <a:pt x="101729" y="77748"/>
                    <a:pt x="111609" y="77748"/>
                  </a:cubicBezTo>
                  <a:cubicBezTo>
                    <a:pt x="121499" y="77748"/>
                    <a:pt x="131857" y="77748"/>
                    <a:pt x="142713" y="77748"/>
                  </a:cubicBezTo>
                  <a:cubicBezTo>
                    <a:pt x="153570" y="77748"/>
                    <a:pt x="163855" y="77831"/>
                    <a:pt x="173579" y="77997"/>
                  </a:cubicBezTo>
                  <a:cubicBezTo>
                    <a:pt x="183303" y="78163"/>
                    <a:pt x="192050" y="78485"/>
                    <a:pt x="199821" y="78963"/>
                  </a:cubicBezTo>
                  <a:cubicBezTo>
                    <a:pt x="207602" y="79451"/>
                    <a:pt x="213264" y="79866"/>
                    <a:pt x="216838" y="80178"/>
                  </a:cubicBezTo>
                  <a:cubicBezTo>
                    <a:pt x="218136" y="81487"/>
                    <a:pt x="219102" y="84073"/>
                    <a:pt x="219757" y="87958"/>
                  </a:cubicBezTo>
                  <a:cubicBezTo>
                    <a:pt x="220401" y="91853"/>
                    <a:pt x="220723" y="95904"/>
                    <a:pt x="220723" y="100111"/>
                  </a:cubicBezTo>
                  <a:cubicBezTo>
                    <a:pt x="220723" y="104318"/>
                    <a:pt x="220557" y="108119"/>
                    <a:pt x="220245" y="111526"/>
                  </a:cubicBezTo>
                  <a:cubicBezTo>
                    <a:pt x="219913" y="114933"/>
                    <a:pt x="219591" y="116803"/>
                    <a:pt x="219258" y="117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40863" y="8975357"/>
              <a:ext cx="150253" cy="44044"/>
            </a:xfrm>
            <a:custGeom>
              <a:avLst/>
              <a:gdLst/>
              <a:ahLst/>
              <a:cxnLst/>
              <a:rect l="l" t="t" r="r" b="b"/>
              <a:pathLst>
                <a:path w="150253" h="44044" extrusionOk="0">
                  <a:moveTo>
                    <a:pt x="148799" y="38207"/>
                  </a:moveTo>
                  <a:cubicBezTo>
                    <a:pt x="146524" y="38862"/>
                    <a:pt x="141818" y="39506"/>
                    <a:pt x="134701" y="40160"/>
                  </a:cubicBezTo>
                  <a:cubicBezTo>
                    <a:pt x="127574" y="40804"/>
                    <a:pt x="119305" y="41292"/>
                    <a:pt x="109914" y="41614"/>
                  </a:cubicBezTo>
                  <a:cubicBezTo>
                    <a:pt x="100512" y="41936"/>
                    <a:pt x="90465" y="42258"/>
                    <a:pt x="79786" y="42580"/>
                  </a:cubicBezTo>
                  <a:cubicBezTo>
                    <a:pt x="69085" y="42902"/>
                    <a:pt x="58883" y="43152"/>
                    <a:pt x="49159" y="43307"/>
                  </a:cubicBezTo>
                  <a:cubicBezTo>
                    <a:pt x="39446" y="43484"/>
                    <a:pt x="30761" y="43629"/>
                    <a:pt x="23166" y="43796"/>
                  </a:cubicBezTo>
                  <a:cubicBezTo>
                    <a:pt x="15551" y="43962"/>
                    <a:pt x="9962" y="44045"/>
                    <a:pt x="6388" y="44045"/>
                  </a:cubicBezTo>
                  <a:cubicBezTo>
                    <a:pt x="2814" y="40493"/>
                    <a:pt x="799" y="35787"/>
                    <a:pt x="321" y="29950"/>
                  </a:cubicBezTo>
                  <a:cubicBezTo>
                    <a:pt x="-167" y="24122"/>
                    <a:pt x="-105" y="17007"/>
                    <a:pt x="550" y="8573"/>
                  </a:cubicBezTo>
                  <a:cubicBezTo>
                    <a:pt x="1848" y="6308"/>
                    <a:pt x="5578" y="4688"/>
                    <a:pt x="11739" y="3712"/>
                  </a:cubicBezTo>
                  <a:cubicBezTo>
                    <a:pt x="17878" y="2746"/>
                    <a:pt x="24694" y="2185"/>
                    <a:pt x="32153" y="2008"/>
                  </a:cubicBezTo>
                  <a:cubicBezTo>
                    <a:pt x="39602" y="1863"/>
                    <a:pt x="46728" y="1780"/>
                    <a:pt x="53533" y="1780"/>
                  </a:cubicBezTo>
                  <a:cubicBezTo>
                    <a:pt x="60348" y="1780"/>
                    <a:pt x="65200" y="1780"/>
                    <a:pt x="68109" y="1780"/>
                  </a:cubicBezTo>
                  <a:cubicBezTo>
                    <a:pt x="73625" y="1780"/>
                    <a:pt x="79786" y="1614"/>
                    <a:pt x="86580" y="1291"/>
                  </a:cubicBezTo>
                  <a:cubicBezTo>
                    <a:pt x="93374" y="980"/>
                    <a:pt x="100345" y="647"/>
                    <a:pt x="107482" y="326"/>
                  </a:cubicBezTo>
                  <a:cubicBezTo>
                    <a:pt x="114599" y="4"/>
                    <a:pt x="121487" y="-80"/>
                    <a:pt x="128136" y="76"/>
                  </a:cubicBezTo>
                  <a:cubicBezTo>
                    <a:pt x="134774" y="243"/>
                    <a:pt x="140852" y="647"/>
                    <a:pt x="146358" y="1291"/>
                  </a:cubicBezTo>
                  <a:cubicBezTo>
                    <a:pt x="147656" y="2590"/>
                    <a:pt x="148622" y="5176"/>
                    <a:pt x="149277" y="9071"/>
                  </a:cubicBezTo>
                  <a:cubicBezTo>
                    <a:pt x="149931" y="12956"/>
                    <a:pt x="150253" y="17018"/>
                    <a:pt x="150253" y="21214"/>
                  </a:cubicBezTo>
                  <a:cubicBezTo>
                    <a:pt x="150253" y="25442"/>
                    <a:pt x="150077" y="29233"/>
                    <a:pt x="149765" y="32640"/>
                  </a:cubicBezTo>
                  <a:cubicBezTo>
                    <a:pt x="149443" y="36016"/>
                    <a:pt x="149121" y="37875"/>
                    <a:pt x="148799" y="3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83640" y="7890269"/>
              <a:ext cx="286753" cy="338268"/>
            </a:xfrm>
            <a:custGeom>
              <a:avLst/>
              <a:gdLst/>
              <a:ahLst/>
              <a:cxnLst/>
              <a:rect l="l" t="t" r="r" b="b"/>
              <a:pathLst>
                <a:path w="286753" h="338268" extrusionOk="0">
                  <a:moveTo>
                    <a:pt x="258828" y="42340"/>
                  </a:moveTo>
                  <a:cubicBezTo>
                    <a:pt x="252501" y="50109"/>
                    <a:pt x="245697" y="58699"/>
                    <a:pt x="238404" y="68089"/>
                  </a:cubicBezTo>
                  <a:cubicBezTo>
                    <a:pt x="231111" y="77490"/>
                    <a:pt x="223745" y="87212"/>
                    <a:pt x="216286" y="97246"/>
                  </a:cubicBezTo>
                  <a:cubicBezTo>
                    <a:pt x="208837" y="107301"/>
                    <a:pt x="201710" y="117013"/>
                    <a:pt x="194905" y="126413"/>
                  </a:cubicBezTo>
                  <a:cubicBezTo>
                    <a:pt x="188101" y="135814"/>
                    <a:pt x="181857" y="144476"/>
                    <a:pt x="176195" y="152402"/>
                  </a:cubicBezTo>
                  <a:cubicBezTo>
                    <a:pt x="170512" y="160348"/>
                    <a:pt x="165900" y="166736"/>
                    <a:pt x="162337" y="171597"/>
                  </a:cubicBezTo>
                  <a:cubicBezTo>
                    <a:pt x="167843" y="180032"/>
                    <a:pt x="173837" y="188601"/>
                    <a:pt x="180320" y="197347"/>
                  </a:cubicBezTo>
                  <a:cubicBezTo>
                    <a:pt x="186792" y="206093"/>
                    <a:pt x="193524" y="214693"/>
                    <a:pt x="200484" y="223107"/>
                  </a:cubicBezTo>
                  <a:cubicBezTo>
                    <a:pt x="207445" y="231541"/>
                    <a:pt x="214405" y="239549"/>
                    <a:pt x="221387" y="247163"/>
                  </a:cubicBezTo>
                  <a:cubicBezTo>
                    <a:pt x="228347" y="254777"/>
                    <a:pt x="235069" y="261653"/>
                    <a:pt x="241552" y="267813"/>
                  </a:cubicBezTo>
                  <a:cubicBezTo>
                    <a:pt x="246725" y="272664"/>
                    <a:pt x="251598" y="276964"/>
                    <a:pt x="256127" y="280683"/>
                  </a:cubicBezTo>
                  <a:cubicBezTo>
                    <a:pt x="260667" y="284401"/>
                    <a:pt x="265197" y="287725"/>
                    <a:pt x="269737" y="290644"/>
                  </a:cubicBezTo>
                  <a:cubicBezTo>
                    <a:pt x="272978" y="292918"/>
                    <a:pt x="275980" y="294851"/>
                    <a:pt x="278733" y="296471"/>
                  </a:cubicBezTo>
                  <a:cubicBezTo>
                    <a:pt x="281486" y="298091"/>
                    <a:pt x="284156" y="299712"/>
                    <a:pt x="286753" y="301332"/>
                  </a:cubicBezTo>
                  <a:cubicBezTo>
                    <a:pt x="283834" y="306183"/>
                    <a:pt x="280105" y="310732"/>
                    <a:pt x="275565" y="314929"/>
                  </a:cubicBezTo>
                  <a:cubicBezTo>
                    <a:pt x="271025" y="319156"/>
                    <a:pt x="266163" y="322543"/>
                    <a:pt x="260989" y="325150"/>
                  </a:cubicBezTo>
                  <a:cubicBezTo>
                    <a:pt x="255795" y="327736"/>
                    <a:pt x="250704" y="329273"/>
                    <a:pt x="245676" y="329751"/>
                  </a:cubicBezTo>
                  <a:cubicBezTo>
                    <a:pt x="240648" y="330240"/>
                    <a:pt x="236368" y="329356"/>
                    <a:pt x="232804" y="327082"/>
                  </a:cubicBezTo>
                  <a:lnTo>
                    <a:pt x="224057" y="319790"/>
                  </a:lnTo>
                  <a:cubicBezTo>
                    <a:pt x="222436" y="318492"/>
                    <a:pt x="220899" y="317287"/>
                    <a:pt x="219434" y="316154"/>
                  </a:cubicBezTo>
                  <a:cubicBezTo>
                    <a:pt x="217979" y="315022"/>
                    <a:pt x="216431" y="313797"/>
                    <a:pt x="214811" y="312498"/>
                  </a:cubicBezTo>
                  <a:cubicBezTo>
                    <a:pt x="212878" y="309912"/>
                    <a:pt x="210603" y="307398"/>
                    <a:pt x="208016" y="304968"/>
                  </a:cubicBezTo>
                  <a:cubicBezTo>
                    <a:pt x="205409" y="302547"/>
                    <a:pt x="202822" y="300034"/>
                    <a:pt x="200235" y="297437"/>
                  </a:cubicBezTo>
                  <a:cubicBezTo>
                    <a:pt x="197316" y="294851"/>
                    <a:pt x="194490" y="292337"/>
                    <a:pt x="191737" y="289906"/>
                  </a:cubicBezTo>
                  <a:cubicBezTo>
                    <a:pt x="188984" y="287486"/>
                    <a:pt x="186636" y="285139"/>
                    <a:pt x="184693" y="282864"/>
                  </a:cubicBezTo>
                  <a:cubicBezTo>
                    <a:pt x="183073" y="280932"/>
                    <a:pt x="180236" y="277847"/>
                    <a:pt x="176195" y="273640"/>
                  </a:cubicBezTo>
                  <a:cubicBezTo>
                    <a:pt x="172133" y="269433"/>
                    <a:pt x="169463" y="266192"/>
                    <a:pt x="168175" y="263918"/>
                  </a:cubicBezTo>
                  <a:lnTo>
                    <a:pt x="152135" y="243507"/>
                  </a:lnTo>
                  <a:cubicBezTo>
                    <a:pt x="149215" y="239955"/>
                    <a:pt x="145808" y="235976"/>
                    <a:pt x="141933" y="231603"/>
                  </a:cubicBezTo>
                  <a:cubicBezTo>
                    <a:pt x="138047" y="227230"/>
                    <a:pt x="133985" y="223263"/>
                    <a:pt x="129778" y="219700"/>
                  </a:cubicBezTo>
                  <a:cubicBezTo>
                    <a:pt x="128157" y="220676"/>
                    <a:pt x="125570" y="223190"/>
                    <a:pt x="122007" y="227230"/>
                  </a:cubicBezTo>
                  <a:cubicBezTo>
                    <a:pt x="118433" y="231292"/>
                    <a:pt x="114475" y="236059"/>
                    <a:pt x="110101" y="241565"/>
                  </a:cubicBezTo>
                  <a:cubicBezTo>
                    <a:pt x="105728" y="247080"/>
                    <a:pt x="101104" y="253074"/>
                    <a:pt x="96243" y="259545"/>
                  </a:cubicBezTo>
                  <a:cubicBezTo>
                    <a:pt x="91380" y="266026"/>
                    <a:pt x="87007" y="272352"/>
                    <a:pt x="83121" y="278491"/>
                  </a:cubicBezTo>
                  <a:cubicBezTo>
                    <a:pt x="78914" y="284972"/>
                    <a:pt x="74686" y="291464"/>
                    <a:pt x="70489" y="297935"/>
                  </a:cubicBezTo>
                  <a:cubicBezTo>
                    <a:pt x="66260" y="304417"/>
                    <a:pt x="62385" y="310411"/>
                    <a:pt x="58812" y="315916"/>
                  </a:cubicBezTo>
                  <a:cubicBezTo>
                    <a:pt x="55237" y="320777"/>
                    <a:pt x="52090" y="325150"/>
                    <a:pt x="49347" y="329035"/>
                  </a:cubicBezTo>
                  <a:cubicBezTo>
                    <a:pt x="46604" y="332919"/>
                    <a:pt x="44236" y="335994"/>
                    <a:pt x="42303" y="338269"/>
                  </a:cubicBezTo>
                  <a:cubicBezTo>
                    <a:pt x="40350" y="338269"/>
                    <a:pt x="37525" y="337614"/>
                    <a:pt x="33785" y="336316"/>
                  </a:cubicBezTo>
                  <a:cubicBezTo>
                    <a:pt x="30066" y="335018"/>
                    <a:pt x="26170" y="333470"/>
                    <a:pt x="22118" y="331694"/>
                  </a:cubicBezTo>
                  <a:cubicBezTo>
                    <a:pt x="18066" y="329917"/>
                    <a:pt x="14025" y="328058"/>
                    <a:pt x="9973" y="326105"/>
                  </a:cubicBezTo>
                  <a:cubicBezTo>
                    <a:pt x="5911" y="324153"/>
                    <a:pt x="2587" y="322532"/>
                    <a:pt x="0" y="321244"/>
                  </a:cubicBezTo>
                  <a:cubicBezTo>
                    <a:pt x="1299" y="313797"/>
                    <a:pt x="5506" y="303586"/>
                    <a:pt x="12643" y="290633"/>
                  </a:cubicBezTo>
                  <a:cubicBezTo>
                    <a:pt x="19770" y="277681"/>
                    <a:pt x="28351" y="263741"/>
                    <a:pt x="38397" y="248836"/>
                  </a:cubicBezTo>
                  <a:cubicBezTo>
                    <a:pt x="49098" y="233297"/>
                    <a:pt x="59861" y="218225"/>
                    <a:pt x="70717" y="203652"/>
                  </a:cubicBezTo>
                  <a:cubicBezTo>
                    <a:pt x="81573" y="189079"/>
                    <a:pt x="90238" y="177102"/>
                    <a:pt x="96731" y="167702"/>
                  </a:cubicBezTo>
                  <a:cubicBezTo>
                    <a:pt x="90248" y="155061"/>
                    <a:pt x="84004" y="143157"/>
                    <a:pt x="78010" y="131981"/>
                  </a:cubicBezTo>
                  <a:cubicBezTo>
                    <a:pt x="72016" y="120794"/>
                    <a:pt x="66104" y="109794"/>
                    <a:pt x="60266" y="98929"/>
                  </a:cubicBezTo>
                  <a:cubicBezTo>
                    <a:pt x="54438" y="88085"/>
                    <a:pt x="48848" y="77147"/>
                    <a:pt x="43508" y="66137"/>
                  </a:cubicBezTo>
                  <a:cubicBezTo>
                    <a:pt x="38158" y="55116"/>
                    <a:pt x="33057" y="43296"/>
                    <a:pt x="28195" y="30665"/>
                  </a:cubicBezTo>
                  <a:cubicBezTo>
                    <a:pt x="30149" y="29044"/>
                    <a:pt x="32891" y="27258"/>
                    <a:pt x="36465" y="25315"/>
                  </a:cubicBezTo>
                  <a:cubicBezTo>
                    <a:pt x="40018" y="23383"/>
                    <a:pt x="43758" y="21358"/>
                    <a:pt x="47633" y="19249"/>
                  </a:cubicBezTo>
                  <a:cubicBezTo>
                    <a:pt x="51518" y="17151"/>
                    <a:pt x="55331" y="15126"/>
                    <a:pt x="59050" y="13183"/>
                  </a:cubicBezTo>
                  <a:cubicBezTo>
                    <a:pt x="62769" y="11230"/>
                    <a:pt x="66094" y="9620"/>
                    <a:pt x="69024" y="8322"/>
                  </a:cubicBezTo>
                  <a:cubicBezTo>
                    <a:pt x="72577" y="15780"/>
                    <a:pt x="76379" y="23872"/>
                    <a:pt x="80441" y="32607"/>
                  </a:cubicBezTo>
                  <a:cubicBezTo>
                    <a:pt x="84493" y="41353"/>
                    <a:pt x="88783" y="50421"/>
                    <a:pt x="93313" y="59821"/>
                  </a:cubicBezTo>
                  <a:cubicBezTo>
                    <a:pt x="98487" y="70188"/>
                    <a:pt x="104252" y="81437"/>
                    <a:pt x="110558" y="93590"/>
                  </a:cubicBezTo>
                  <a:cubicBezTo>
                    <a:pt x="116885" y="105743"/>
                    <a:pt x="124251" y="117813"/>
                    <a:pt x="132676" y="129789"/>
                  </a:cubicBezTo>
                  <a:cubicBezTo>
                    <a:pt x="135596" y="126870"/>
                    <a:pt x="139003" y="123401"/>
                    <a:pt x="142878" y="119340"/>
                  </a:cubicBezTo>
                  <a:cubicBezTo>
                    <a:pt x="146774" y="115289"/>
                    <a:pt x="150971" y="110521"/>
                    <a:pt x="155521" y="105005"/>
                  </a:cubicBezTo>
                  <a:cubicBezTo>
                    <a:pt x="159718" y="99500"/>
                    <a:pt x="164342" y="93424"/>
                    <a:pt x="169359" y="86786"/>
                  </a:cubicBezTo>
                  <a:cubicBezTo>
                    <a:pt x="174388" y="80139"/>
                    <a:pt x="179644" y="73262"/>
                    <a:pt x="185161" y="66137"/>
                  </a:cubicBezTo>
                  <a:cubicBezTo>
                    <a:pt x="190667" y="59011"/>
                    <a:pt x="196090" y="51969"/>
                    <a:pt x="201440" y="44999"/>
                  </a:cubicBezTo>
                  <a:cubicBezTo>
                    <a:pt x="206780" y="38040"/>
                    <a:pt x="211881" y="31631"/>
                    <a:pt x="216743" y="25804"/>
                  </a:cubicBezTo>
                  <a:cubicBezTo>
                    <a:pt x="221605" y="19976"/>
                    <a:pt x="226051" y="14793"/>
                    <a:pt x="230113" y="10264"/>
                  </a:cubicBezTo>
                  <a:cubicBezTo>
                    <a:pt x="234165" y="5725"/>
                    <a:pt x="237645" y="2329"/>
                    <a:pt x="240565" y="54"/>
                  </a:cubicBezTo>
                  <a:cubicBezTo>
                    <a:pt x="244118" y="-258"/>
                    <a:pt x="248013" y="781"/>
                    <a:pt x="252231" y="3212"/>
                  </a:cubicBezTo>
                  <a:cubicBezTo>
                    <a:pt x="256439" y="5642"/>
                    <a:pt x="260491" y="9288"/>
                    <a:pt x="264386" y="14139"/>
                  </a:cubicBezTo>
                  <a:cubicBezTo>
                    <a:pt x="265352" y="15770"/>
                    <a:pt x="266651" y="17224"/>
                    <a:pt x="268272" y="18512"/>
                  </a:cubicBezTo>
                  <a:cubicBezTo>
                    <a:pt x="269892" y="19810"/>
                    <a:pt x="271513" y="20942"/>
                    <a:pt x="273134" y="21919"/>
                  </a:cubicBezTo>
                  <a:lnTo>
                    <a:pt x="275554" y="23373"/>
                  </a:lnTo>
                  <a:cubicBezTo>
                    <a:pt x="270723" y="28234"/>
                    <a:pt x="265134" y="34560"/>
                    <a:pt x="258828" y="4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71972" y="6993804"/>
              <a:ext cx="280449" cy="248666"/>
            </a:xfrm>
            <a:custGeom>
              <a:avLst/>
              <a:gdLst/>
              <a:ahLst/>
              <a:cxnLst/>
              <a:rect l="l" t="t" r="r" b="b"/>
              <a:pathLst>
                <a:path w="280449" h="248666" extrusionOk="0">
                  <a:moveTo>
                    <a:pt x="278610" y="146289"/>
                  </a:moveTo>
                  <a:cubicBezTo>
                    <a:pt x="275722" y="147120"/>
                    <a:pt x="267588" y="147837"/>
                    <a:pt x="254217" y="148460"/>
                  </a:cubicBezTo>
                  <a:cubicBezTo>
                    <a:pt x="240836" y="149073"/>
                    <a:pt x="224879" y="149488"/>
                    <a:pt x="206356" y="149696"/>
                  </a:cubicBezTo>
                  <a:cubicBezTo>
                    <a:pt x="187822" y="149904"/>
                    <a:pt x="167855" y="150112"/>
                    <a:pt x="146464" y="150319"/>
                  </a:cubicBezTo>
                  <a:cubicBezTo>
                    <a:pt x="125042" y="150527"/>
                    <a:pt x="104867" y="150631"/>
                    <a:pt x="85938" y="150631"/>
                  </a:cubicBezTo>
                  <a:cubicBezTo>
                    <a:pt x="66989" y="150631"/>
                    <a:pt x="50419" y="150631"/>
                    <a:pt x="36217" y="150631"/>
                  </a:cubicBezTo>
                  <a:cubicBezTo>
                    <a:pt x="22005" y="150631"/>
                    <a:pt x="12645" y="150631"/>
                    <a:pt x="8126" y="150631"/>
                  </a:cubicBezTo>
                  <a:cubicBezTo>
                    <a:pt x="3586" y="146112"/>
                    <a:pt x="1009" y="140233"/>
                    <a:pt x="397" y="133035"/>
                  </a:cubicBezTo>
                  <a:cubicBezTo>
                    <a:pt x="-217" y="125847"/>
                    <a:pt x="-123" y="116883"/>
                    <a:pt x="708" y="106174"/>
                  </a:cubicBezTo>
                  <a:cubicBezTo>
                    <a:pt x="2339" y="103297"/>
                    <a:pt x="7087" y="101240"/>
                    <a:pt x="14910" y="100004"/>
                  </a:cubicBezTo>
                  <a:cubicBezTo>
                    <a:pt x="22733" y="98768"/>
                    <a:pt x="31366" y="97948"/>
                    <a:pt x="40851" y="97532"/>
                  </a:cubicBezTo>
                  <a:cubicBezTo>
                    <a:pt x="50325" y="97127"/>
                    <a:pt x="59384" y="96909"/>
                    <a:pt x="68018" y="96909"/>
                  </a:cubicBezTo>
                  <a:cubicBezTo>
                    <a:pt x="76671" y="96909"/>
                    <a:pt x="82843" y="96909"/>
                    <a:pt x="86551" y="96909"/>
                  </a:cubicBezTo>
                  <a:cubicBezTo>
                    <a:pt x="91071" y="96909"/>
                    <a:pt x="98280" y="96815"/>
                    <a:pt x="108160" y="96608"/>
                  </a:cubicBezTo>
                  <a:cubicBezTo>
                    <a:pt x="118050" y="96400"/>
                    <a:pt x="129249" y="96296"/>
                    <a:pt x="141830" y="96296"/>
                  </a:cubicBezTo>
                  <a:cubicBezTo>
                    <a:pt x="154380" y="96296"/>
                    <a:pt x="167553" y="96296"/>
                    <a:pt x="181339" y="96296"/>
                  </a:cubicBezTo>
                  <a:cubicBezTo>
                    <a:pt x="195125" y="96296"/>
                    <a:pt x="208205" y="96400"/>
                    <a:pt x="220568" y="96608"/>
                  </a:cubicBezTo>
                  <a:cubicBezTo>
                    <a:pt x="232910" y="96815"/>
                    <a:pt x="244026" y="97231"/>
                    <a:pt x="253905" y="97844"/>
                  </a:cubicBezTo>
                  <a:cubicBezTo>
                    <a:pt x="263785" y="98467"/>
                    <a:pt x="270995" y="98986"/>
                    <a:pt x="275525" y="99391"/>
                  </a:cubicBezTo>
                  <a:cubicBezTo>
                    <a:pt x="277156" y="101043"/>
                    <a:pt x="278402" y="104325"/>
                    <a:pt x="279213" y="109269"/>
                  </a:cubicBezTo>
                  <a:cubicBezTo>
                    <a:pt x="280044" y="114203"/>
                    <a:pt x="280449" y="119366"/>
                    <a:pt x="280449" y="124715"/>
                  </a:cubicBezTo>
                  <a:cubicBezTo>
                    <a:pt x="280449" y="130064"/>
                    <a:pt x="280241" y="134894"/>
                    <a:pt x="279836" y="139226"/>
                  </a:cubicBezTo>
                  <a:cubicBezTo>
                    <a:pt x="279431" y="143505"/>
                    <a:pt x="279026" y="145884"/>
                    <a:pt x="278610" y="146289"/>
                  </a:cubicBezTo>
                  <a:close/>
                  <a:moveTo>
                    <a:pt x="125447" y="243232"/>
                  </a:moveTo>
                  <a:cubicBezTo>
                    <a:pt x="117624" y="239119"/>
                    <a:pt x="112378" y="233458"/>
                    <a:pt x="109708" y="226249"/>
                  </a:cubicBezTo>
                  <a:cubicBezTo>
                    <a:pt x="107028" y="219051"/>
                    <a:pt x="106508" y="211956"/>
                    <a:pt x="108150" y="204945"/>
                  </a:cubicBezTo>
                  <a:cubicBezTo>
                    <a:pt x="109802" y="197955"/>
                    <a:pt x="113188" y="191670"/>
                    <a:pt x="118341" y="186113"/>
                  </a:cubicBezTo>
                  <a:cubicBezTo>
                    <a:pt x="123494" y="180556"/>
                    <a:pt x="129977" y="177160"/>
                    <a:pt x="137800" y="175934"/>
                  </a:cubicBezTo>
                  <a:cubicBezTo>
                    <a:pt x="148916" y="174293"/>
                    <a:pt x="157757" y="176246"/>
                    <a:pt x="164353" y="181803"/>
                  </a:cubicBezTo>
                  <a:cubicBezTo>
                    <a:pt x="170930" y="187360"/>
                    <a:pt x="175054" y="194153"/>
                    <a:pt x="176696" y="202172"/>
                  </a:cubicBezTo>
                  <a:cubicBezTo>
                    <a:pt x="178347" y="210201"/>
                    <a:pt x="177101" y="218438"/>
                    <a:pt x="173007" y="226872"/>
                  </a:cubicBezTo>
                  <a:cubicBezTo>
                    <a:pt x="168883" y="235317"/>
                    <a:pt x="161673" y="241799"/>
                    <a:pt x="151388" y="246327"/>
                  </a:cubicBezTo>
                  <a:cubicBezTo>
                    <a:pt x="145217" y="248789"/>
                    <a:pt x="140158" y="249319"/>
                    <a:pt x="136262" y="247865"/>
                  </a:cubicBezTo>
                  <a:cubicBezTo>
                    <a:pt x="132345" y="246421"/>
                    <a:pt x="128751" y="244884"/>
                    <a:pt x="125447" y="243232"/>
                  </a:cubicBezTo>
                  <a:close/>
                  <a:moveTo>
                    <a:pt x="128543" y="68490"/>
                  </a:moveTo>
                  <a:cubicBezTo>
                    <a:pt x="120720" y="64387"/>
                    <a:pt x="115464" y="58715"/>
                    <a:pt x="112794" y="51507"/>
                  </a:cubicBezTo>
                  <a:cubicBezTo>
                    <a:pt x="110113" y="44319"/>
                    <a:pt x="109604" y="37110"/>
                    <a:pt x="111256" y="29902"/>
                  </a:cubicBezTo>
                  <a:cubicBezTo>
                    <a:pt x="112887" y="22703"/>
                    <a:pt x="116295" y="16315"/>
                    <a:pt x="121447" y="10758"/>
                  </a:cubicBezTo>
                  <a:cubicBezTo>
                    <a:pt x="126580" y="5211"/>
                    <a:pt x="133073" y="1804"/>
                    <a:pt x="140906" y="579"/>
                  </a:cubicBezTo>
                  <a:cubicBezTo>
                    <a:pt x="152012" y="-1062"/>
                    <a:pt x="160977" y="786"/>
                    <a:pt x="167761" y="6136"/>
                  </a:cubicBezTo>
                  <a:cubicBezTo>
                    <a:pt x="174555" y="11485"/>
                    <a:pt x="178680" y="18278"/>
                    <a:pt x="180124" y="26505"/>
                  </a:cubicBezTo>
                  <a:cubicBezTo>
                    <a:pt x="181557" y="34742"/>
                    <a:pt x="180331" y="43176"/>
                    <a:pt x="176415" y="51818"/>
                  </a:cubicBezTo>
                  <a:cubicBezTo>
                    <a:pt x="172488" y="60460"/>
                    <a:pt x="165185" y="67046"/>
                    <a:pt x="154494" y="71575"/>
                  </a:cubicBezTo>
                  <a:cubicBezTo>
                    <a:pt x="148718" y="74036"/>
                    <a:pt x="143784" y="74566"/>
                    <a:pt x="139670" y="73112"/>
                  </a:cubicBezTo>
                  <a:cubicBezTo>
                    <a:pt x="135545" y="71678"/>
                    <a:pt x="131847" y="70141"/>
                    <a:pt x="128543" y="684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25688" y="8798762"/>
              <a:ext cx="231513" cy="336699"/>
            </a:xfrm>
            <a:custGeom>
              <a:avLst/>
              <a:gdLst/>
              <a:ahLst/>
              <a:cxnLst/>
              <a:rect l="l" t="t" r="r" b="b"/>
              <a:pathLst>
                <a:path w="231513" h="336699" extrusionOk="0">
                  <a:moveTo>
                    <a:pt x="8411" y="286847"/>
                  </a:moveTo>
                  <a:cubicBezTo>
                    <a:pt x="19423" y="276481"/>
                    <a:pt x="31007" y="266852"/>
                    <a:pt x="43152" y="257940"/>
                  </a:cubicBezTo>
                  <a:cubicBezTo>
                    <a:pt x="55307" y="249028"/>
                    <a:pt x="67046" y="239399"/>
                    <a:pt x="78391" y="229022"/>
                  </a:cubicBezTo>
                  <a:cubicBezTo>
                    <a:pt x="88115" y="220276"/>
                    <a:pt x="99293" y="209920"/>
                    <a:pt x="111926" y="197933"/>
                  </a:cubicBezTo>
                  <a:cubicBezTo>
                    <a:pt x="124559" y="185947"/>
                    <a:pt x="136548" y="173316"/>
                    <a:pt x="147892" y="160020"/>
                  </a:cubicBezTo>
                  <a:cubicBezTo>
                    <a:pt x="159226" y="146756"/>
                    <a:pt x="168867" y="133055"/>
                    <a:pt x="176815" y="118960"/>
                  </a:cubicBezTo>
                  <a:cubicBezTo>
                    <a:pt x="184752" y="104875"/>
                    <a:pt x="188720" y="91185"/>
                    <a:pt x="188720" y="77900"/>
                  </a:cubicBezTo>
                  <a:cubicBezTo>
                    <a:pt x="188720" y="73693"/>
                    <a:pt x="187754" y="69808"/>
                    <a:pt x="185801" y="66235"/>
                  </a:cubicBezTo>
                  <a:cubicBezTo>
                    <a:pt x="182238" y="59442"/>
                    <a:pt x="177127" y="54986"/>
                    <a:pt x="170498" y="52867"/>
                  </a:cubicBezTo>
                  <a:cubicBezTo>
                    <a:pt x="163860" y="50769"/>
                    <a:pt x="156972" y="49709"/>
                    <a:pt x="149845" y="49709"/>
                  </a:cubicBezTo>
                  <a:lnTo>
                    <a:pt x="149845" y="50198"/>
                  </a:lnTo>
                  <a:cubicBezTo>
                    <a:pt x="145638" y="50198"/>
                    <a:pt x="139560" y="50520"/>
                    <a:pt x="131623" y="51163"/>
                  </a:cubicBezTo>
                  <a:cubicBezTo>
                    <a:pt x="123676" y="51818"/>
                    <a:pt x="114450" y="53833"/>
                    <a:pt x="103927" y="57240"/>
                  </a:cubicBezTo>
                  <a:cubicBezTo>
                    <a:pt x="93392" y="60647"/>
                    <a:pt x="81736" y="65841"/>
                    <a:pt x="68927" y="72800"/>
                  </a:cubicBezTo>
                  <a:cubicBezTo>
                    <a:pt x="56117" y="79759"/>
                    <a:pt x="42757" y="89554"/>
                    <a:pt x="28836" y="102196"/>
                  </a:cubicBezTo>
                  <a:cubicBezTo>
                    <a:pt x="27205" y="101219"/>
                    <a:pt x="25511" y="99692"/>
                    <a:pt x="23735" y="97573"/>
                  </a:cubicBezTo>
                  <a:cubicBezTo>
                    <a:pt x="21948" y="95465"/>
                    <a:pt x="20161" y="93200"/>
                    <a:pt x="18385" y="90759"/>
                  </a:cubicBezTo>
                  <a:cubicBezTo>
                    <a:pt x="16598" y="88339"/>
                    <a:pt x="14894" y="85908"/>
                    <a:pt x="13284" y="83467"/>
                  </a:cubicBezTo>
                  <a:cubicBezTo>
                    <a:pt x="11653" y="81047"/>
                    <a:pt x="10364" y="79178"/>
                    <a:pt x="9398" y="77879"/>
                  </a:cubicBezTo>
                  <a:cubicBezTo>
                    <a:pt x="9398" y="73995"/>
                    <a:pt x="10447" y="70099"/>
                    <a:pt x="12556" y="66214"/>
                  </a:cubicBezTo>
                  <a:cubicBezTo>
                    <a:pt x="14665" y="62330"/>
                    <a:pt x="17335" y="58611"/>
                    <a:pt x="20577" y="55048"/>
                  </a:cubicBezTo>
                  <a:cubicBezTo>
                    <a:pt x="23808" y="51475"/>
                    <a:pt x="27215" y="48234"/>
                    <a:pt x="30778" y="45326"/>
                  </a:cubicBezTo>
                  <a:cubicBezTo>
                    <a:pt x="34342" y="42407"/>
                    <a:pt x="37583" y="39655"/>
                    <a:pt x="40503" y="37068"/>
                  </a:cubicBezTo>
                  <a:cubicBezTo>
                    <a:pt x="43089" y="34804"/>
                    <a:pt x="45759" y="32612"/>
                    <a:pt x="48523" y="30504"/>
                  </a:cubicBezTo>
                  <a:cubicBezTo>
                    <a:pt x="51276" y="28405"/>
                    <a:pt x="54112" y="26380"/>
                    <a:pt x="57021" y="24427"/>
                  </a:cubicBezTo>
                  <a:cubicBezTo>
                    <a:pt x="66745" y="17634"/>
                    <a:pt x="78401" y="12046"/>
                    <a:pt x="92021" y="7673"/>
                  </a:cubicBezTo>
                  <a:cubicBezTo>
                    <a:pt x="105630" y="3300"/>
                    <a:pt x="119562" y="796"/>
                    <a:pt x="133815" y="142"/>
                  </a:cubicBezTo>
                  <a:cubicBezTo>
                    <a:pt x="148069" y="-502"/>
                    <a:pt x="161761" y="1046"/>
                    <a:pt x="174883" y="4764"/>
                  </a:cubicBezTo>
                  <a:cubicBezTo>
                    <a:pt x="188004" y="8483"/>
                    <a:pt x="198943" y="15048"/>
                    <a:pt x="207691" y="24437"/>
                  </a:cubicBezTo>
                  <a:cubicBezTo>
                    <a:pt x="213519" y="30919"/>
                    <a:pt x="217809" y="37650"/>
                    <a:pt x="220562" y="44609"/>
                  </a:cubicBezTo>
                  <a:cubicBezTo>
                    <a:pt x="223315" y="51569"/>
                    <a:pt x="225830" y="59099"/>
                    <a:pt x="228094" y="67201"/>
                  </a:cubicBezTo>
                  <a:cubicBezTo>
                    <a:pt x="232302" y="82429"/>
                    <a:pt x="232624" y="97251"/>
                    <a:pt x="229071" y="111668"/>
                  </a:cubicBezTo>
                  <a:cubicBezTo>
                    <a:pt x="225497" y="126096"/>
                    <a:pt x="219669" y="139693"/>
                    <a:pt x="211566" y="152480"/>
                  </a:cubicBezTo>
                  <a:cubicBezTo>
                    <a:pt x="203462" y="165287"/>
                    <a:pt x="194071" y="177357"/>
                    <a:pt x="183381" y="188689"/>
                  </a:cubicBezTo>
                  <a:cubicBezTo>
                    <a:pt x="172680" y="200021"/>
                    <a:pt x="162156" y="210066"/>
                    <a:pt x="151788" y="218812"/>
                  </a:cubicBezTo>
                  <a:cubicBezTo>
                    <a:pt x="139467" y="229188"/>
                    <a:pt x="127644" y="239877"/>
                    <a:pt x="116310" y="250897"/>
                  </a:cubicBezTo>
                  <a:cubicBezTo>
                    <a:pt x="104965" y="261908"/>
                    <a:pt x="94119" y="273417"/>
                    <a:pt x="83741" y="285393"/>
                  </a:cubicBezTo>
                  <a:cubicBezTo>
                    <a:pt x="89247" y="285393"/>
                    <a:pt x="94597" y="285144"/>
                    <a:pt x="99781" y="284666"/>
                  </a:cubicBezTo>
                  <a:cubicBezTo>
                    <a:pt x="104965" y="284178"/>
                    <a:pt x="110305" y="283929"/>
                    <a:pt x="115822" y="283929"/>
                  </a:cubicBezTo>
                  <a:cubicBezTo>
                    <a:pt x="131364" y="283929"/>
                    <a:pt x="148297" y="284334"/>
                    <a:pt x="166613" y="285144"/>
                  </a:cubicBezTo>
                  <a:cubicBezTo>
                    <a:pt x="184908" y="285964"/>
                    <a:pt x="201852" y="285071"/>
                    <a:pt x="217404" y="282474"/>
                  </a:cubicBezTo>
                  <a:cubicBezTo>
                    <a:pt x="220635" y="284095"/>
                    <a:pt x="221934" y="286130"/>
                    <a:pt x="221290" y="288551"/>
                  </a:cubicBezTo>
                  <a:cubicBezTo>
                    <a:pt x="220635" y="290971"/>
                    <a:pt x="221123" y="293827"/>
                    <a:pt x="222744" y="297047"/>
                  </a:cubicBezTo>
                  <a:cubicBezTo>
                    <a:pt x="222744" y="300621"/>
                    <a:pt x="222993" y="304183"/>
                    <a:pt x="223471" y="307746"/>
                  </a:cubicBezTo>
                  <a:cubicBezTo>
                    <a:pt x="223960" y="311319"/>
                    <a:pt x="224199" y="314788"/>
                    <a:pt x="224199" y="318195"/>
                  </a:cubicBezTo>
                  <a:cubicBezTo>
                    <a:pt x="224199" y="321592"/>
                    <a:pt x="223793" y="324833"/>
                    <a:pt x="222983" y="327907"/>
                  </a:cubicBezTo>
                  <a:cubicBezTo>
                    <a:pt x="222173" y="330982"/>
                    <a:pt x="220313" y="333672"/>
                    <a:pt x="217394" y="335926"/>
                  </a:cubicBezTo>
                  <a:cubicBezTo>
                    <a:pt x="210589" y="336570"/>
                    <a:pt x="203452" y="336809"/>
                    <a:pt x="196013" y="336653"/>
                  </a:cubicBezTo>
                  <a:cubicBezTo>
                    <a:pt x="188554" y="336487"/>
                    <a:pt x="181428" y="336248"/>
                    <a:pt x="174633" y="335926"/>
                  </a:cubicBezTo>
                  <a:cubicBezTo>
                    <a:pt x="166197" y="335604"/>
                    <a:pt x="156889" y="335272"/>
                    <a:pt x="146687" y="334950"/>
                  </a:cubicBezTo>
                  <a:cubicBezTo>
                    <a:pt x="136475" y="334638"/>
                    <a:pt x="127000" y="334150"/>
                    <a:pt x="118253" y="333496"/>
                  </a:cubicBezTo>
                  <a:cubicBezTo>
                    <a:pt x="115656" y="333184"/>
                    <a:pt x="112913" y="333350"/>
                    <a:pt x="109994" y="333984"/>
                  </a:cubicBezTo>
                  <a:cubicBezTo>
                    <a:pt x="107074" y="334638"/>
                    <a:pt x="104321" y="334804"/>
                    <a:pt x="101734" y="334472"/>
                  </a:cubicBezTo>
                  <a:cubicBezTo>
                    <a:pt x="94597" y="333818"/>
                    <a:pt x="86826" y="333589"/>
                    <a:pt x="78401" y="333735"/>
                  </a:cubicBezTo>
                  <a:cubicBezTo>
                    <a:pt x="69976" y="333901"/>
                    <a:pt x="61467" y="334140"/>
                    <a:pt x="52886" y="334472"/>
                  </a:cubicBezTo>
                  <a:cubicBezTo>
                    <a:pt x="44294" y="334794"/>
                    <a:pt x="35880" y="335126"/>
                    <a:pt x="27610" y="335438"/>
                  </a:cubicBezTo>
                  <a:cubicBezTo>
                    <a:pt x="19351" y="335760"/>
                    <a:pt x="11819" y="335926"/>
                    <a:pt x="5014" y="335926"/>
                  </a:cubicBezTo>
                  <a:cubicBezTo>
                    <a:pt x="474" y="322974"/>
                    <a:pt x="-980" y="312929"/>
                    <a:pt x="640" y="305793"/>
                  </a:cubicBezTo>
                  <a:cubicBezTo>
                    <a:pt x="2251" y="298678"/>
                    <a:pt x="4838" y="292373"/>
                    <a:pt x="8411" y="286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549379" y="8793565"/>
              <a:ext cx="247421" cy="341684"/>
            </a:xfrm>
            <a:custGeom>
              <a:avLst/>
              <a:gdLst/>
              <a:ahLst/>
              <a:cxnLst/>
              <a:rect l="l" t="t" r="r" b="b"/>
              <a:pathLst>
                <a:path w="247421" h="341684" extrusionOk="0">
                  <a:moveTo>
                    <a:pt x="181774" y="185628"/>
                  </a:moveTo>
                  <a:cubicBezTo>
                    <a:pt x="181130" y="185317"/>
                    <a:pt x="180642" y="184984"/>
                    <a:pt x="180320" y="184662"/>
                  </a:cubicBezTo>
                  <a:cubicBezTo>
                    <a:pt x="179998" y="184351"/>
                    <a:pt x="179520" y="184174"/>
                    <a:pt x="178865" y="184174"/>
                  </a:cubicBezTo>
                  <a:cubicBezTo>
                    <a:pt x="174658" y="180622"/>
                    <a:pt x="169235" y="177869"/>
                    <a:pt x="162586" y="175916"/>
                  </a:cubicBezTo>
                  <a:cubicBezTo>
                    <a:pt x="155947" y="173964"/>
                    <a:pt x="148904" y="172759"/>
                    <a:pt x="141455" y="172281"/>
                  </a:cubicBezTo>
                  <a:cubicBezTo>
                    <a:pt x="134006" y="171792"/>
                    <a:pt x="126713" y="171792"/>
                    <a:pt x="119586" y="172281"/>
                  </a:cubicBezTo>
                  <a:cubicBezTo>
                    <a:pt x="112449" y="172759"/>
                    <a:pt x="106465" y="173496"/>
                    <a:pt x="101603" y="174462"/>
                  </a:cubicBezTo>
                  <a:cubicBezTo>
                    <a:pt x="100637" y="174784"/>
                    <a:pt x="98757" y="174950"/>
                    <a:pt x="96014" y="174950"/>
                  </a:cubicBezTo>
                  <a:cubicBezTo>
                    <a:pt x="93250" y="174950"/>
                    <a:pt x="90425" y="174950"/>
                    <a:pt x="87516" y="174950"/>
                  </a:cubicBezTo>
                  <a:cubicBezTo>
                    <a:pt x="84586" y="174950"/>
                    <a:pt x="81750" y="174950"/>
                    <a:pt x="78997" y="174950"/>
                  </a:cubicBezTo>
                  <a:cubicBezTo>
                    <a:pt x="76244" y="174950"/>
                    <a:pt x="74374" y="174950"/>
                    <a:pt x="73408" y="174950"/>
                  </a:cubicBezTo>
                  <a:cubicBezTo>
                    <a:pt x="72753" y="174950"/>
                    <a:pt x="72442" y="172925"/>
                    <a:pt x="72442" y="168874"/>
                  </a:cubicBezTo>
                  <a:cubicBezTo>
                    <a:pt x="72442" y="164823"/>
                    <a:pt x="72587" y="160377"/>
                    <a:pt x="72919" y="155506"/>
                  </a:cubicBezTo>
                  <a:cubicBezTo>
                    <a:pt x="73252" y="150634"/>
                    <a:pt x="73491" y="146105"/>
                    <a:pt x="73657" y="141898"/>
                  </a:cubicBezTo>
                  <a:cubicBezTo>
                    <a:pt x="73823" y="137692"/>
                    <a:pt x="73574" y="135261"/>
                    <a:pt x="72919" y="134607"/>
                  </a:cubicBezTo>
                  <a:cubicBezTo>
                    <a:pt x="74218" y="134295"/>
                    <a:pt x="75922" y="134046"/>
                    <a:pt x="78031" y="133880"/>
                  </a:cubicBezTo>
                  <a:cubicBezTo>
                    <a:pt x="80129" y="133713"/>
                    <a:pt x="82405" y="133630"/>
                    <a:pt x="84825" y="133630"/>
                  </a:cubicBezTo>
                  <a:cubicBezTo>
                    <a:pt x="87266" y="133630"/>
                    <a:pt x="89604" y="133630"/>
                    <a:pt x="91879" y="133630"/>
                  </a:cubicBezTo>
                  <a:cubicBezTo>
                    <a:pt x="94144" y="133630"/>
                    <a:pt x="95931" y="133464"/>
                    <a:pt x="97219" y="133142"/>
                  </a:cubicBezTo>
                  <a:cubicBezTo>
                    <a:pt x="104346" y="131189"/>
                    <a:pt x="113498" y="128520"/>
                    <a:pt x="124677" y="125134"/>
                  </a:cubicBezTo>
                  <a:cubicBezTo>
                    <a:pt x="135866" y="121727"/>
                    <a:pt x="146712" y="117603"/>
                    <a:pt x="157246" y="112742"/>
                  </a:cubicBezTo>
                  <a:cubicBezTo>
                    <a:pt x="167780" y="107881"/>
                    <a:pt x="176756" y="102126"/>
                    <a:pt x="184226" y="95499"/>
                  </a:cubicBezTo>
                  <a:cubicBezTo>
                    <a:pt x="191675" y="88862"/>
                    <a:pt x="195394" y="81331"/>
                    <a:pt x="195394" y="72897"/>
                  </a:cubicBezTo>
                  <a:cubicBezTo>
                    <a:pt x="195394" y="67724"/>
                    <a:pt x="193773" y="63507"/>
                    <a:pt x="190532" y="60266"/>
                  </a:cubicBezTo>
                  <a:cubicBezTo>
                    <a:pt x="187301" y="57025"/>
                    <a:pt x="183405" y="54439"/>
                    <a:pt x="178865" y="52486"/>
                  </a:cubicBezTo>
                  <a:cubicBezTo>
                    <a:pt x="171416" y="49567"/>
                    <a:pt x="163240" y="47864"/>
                    <a:pt x="154327" y="47376"/>
                  </a:cubicBezTo>
                  <a:cubicBezTo>
                    <a:pt x="145413" y="46898"/>
                    <a:pt x="137237" y="47469"/>
                    <a:pt x="129788" y="49079"/>
                  </a:cubicBezTo>
                  <a:cubicBezTo>
                    <a:pt x="127835" y="49733"/>
                    <a:pt x="125414" y="50222"/>
                    <a:pt x="122495" y="50534"/>
                  </a:cubicBezTo>
                  <a:cubicBezTo>
                    <a:pt x="119576" y="50855"/>
                    <a:pt x="116584" y="51271"/>
                    <a:pt x="113498" y="51749"/>
                  </a:cubicBezTo>
                  <a:cubicBezTo>
                    <a:pt x="110423" y="52237"/>
                    <a:pt x="107504" y="52725"/>
                    <a:pt x="104751" y="53203"/>
                  </a:cubicBezTo>
                  <a:cubicBezTo>
                    <a:pt x="101988" y="53691"/>
                    <a:pt x="99972" y="54262"/>
                    <a:pt x="98673" y="54906"/>
                  </a:cubicBezTo>
                  <a:cubicBezTo>
                    <a:pt x="95100" y="56215"/>
                    <a:pt x="91942" y="57431"/>
                    <a:pt x="89189" y="58552"/>
                  </a:cubicBezTo>
                  <a:cubicBezTo>
                    <a:pt x="86435" y="59684"/>
                    <a:pt x="83765" y="60817"/>
                    <a:pt x="81179" y="61949"/>
                  </a:cubicBezTo>
                  <a:cubicBezTo>
                    <a:pt x="78571" y="63091"/>
                    <a:pt x="75901" y="64224"/>
                    <a:pt x="73158" y="65356"/>
                  </a:cubicBezTo>
                  <a:cubicBezTo>
                    <a:pt x="70405" y="66498"/>
                    <a:pt x="67247" y="67880"/>
                    <a:pt x="63684" y="69479"/>
                  </a:cubicBezTo>
                  <a:cubicBezTo>
                    <a:pt x="59788" y="71110"/>
                    <a:pt x="55902" y="72803"/>
                    <a:pt x="52017" y="74590"/>
                  </a:cubicBezTo>
                  <a:cubicBezTo>
                    <a:pt x="48121" y="76376"/>
                    <a:pt x="43914" y="78225"/>
                    <a:pt x="39374" y="80178"/>
                  </a:cubicBezTo>
                  <a:cubicBezTo>
                    <a:pt x="35488" y="81799"/>
                    <a:pt x="32413" y="80750"/>
                    <a:pt x="30138" y="77021"/>
                  </a:cubicBezTo>
                  <a:cubicBezTo>
                    <a:pt x="27873" y="73302"/>
                    <a:pt x="26086" y="68763"/>
                    <a:pt x="24798" y="63424"/>
                  </a:cubicBezTo>
                  <a:cubicBezTo>
                    <a:pt x="23500" y="58074"/>
                    <a:pt x="22617" y="52891"/>
                    <a:pt x="22128" y="47864"/>
                  </a:cubicBezTo>
                  <a:cubicBezTo>
                    <a:pt x="21640" y="42847"/>
                    <a:pt x="21557" y="39855"/>
                    <a:pt x="21879" y="38869"/>
                  </a:cubicBezTo>
                  <a:cubicBezTo>
                    <a:pt x="26741" y="35638"/>
                    <a:pt x="32580" y="32315"/>
                    <a:pt x="39374" y="28908"/>
                  </a:cubicBezTo>
                  <a:cubicBezTo>
                    <a:pt x="46189" y="25501"/>
                    <a:pt x="53066" y="22270"/>
                    <a:pt x="60027" y="19196"/>
                  </a:cubicBezTo>
                  <a:cubicBezTo>
                    <a:pt x="66987" y="16121"/>
                    <a:pt x="73553" y="13451"/>
                    <a:pt x="79714" y="11177"/>
                  </a:cubicBezTo>
                  <a:cubicBezTo>
                    <a:pt x="85854" y="8912"/>
                    <a:pt x="90726" y="7292"/>
                    <a:pt x="94289" y="6315"/>
                  </a:cubicBezTo>
                  <a:cubicBezTo>
                    <a:pt x="101738" y="4051"/>
                    <a:pt x="109364" y="2348"/>
                    <a:pt x="117124" y="1215"/>
                  </a:cubicBezTo>
                  <a:cubicBezTo>
                    <a:pt x="124905" y="83"/>
                    <a:pt x="132998" y="-156"/>
                    <a:pt x="141434" y="478"/>
                  </a:cubicBezTo>
                  <a:lnTo>
                    <a:pt x="141922" y="0"/>
                  </a:lnTo>
                  <a:cubicBezTo>
                    <a:pt x="151314" y="966"/>
                    <a:pt x="160633" y="2420"/>
                    <a:pt x="169868" y="4373"/>
                  </a:cubicBezTo>
                  <a:cubicBezTo>
                    <a:pt x="179094" y="6305"/>
                    <a:pt x="187592" y="9307"/>
                    <a:pt x="195373" y="13368"/>
                  </a:cubicBezTo>
                  <a:cubicBezTo>
                    <a:pt x="203154" y="17419"/>
                    <a:pt x="210198" y="22675"/>
                    <a:pt x="216514" y="29157"/>
                  </a:cubicBezTo>
                  <a:cubicBezTo>
                    <a:pt x="222841" y="35638"/>
                    <a:pt x="227766" y="43574"/>
                    <a:pt x="231339" y="52974"/>
                  </a:cubicBezTo>
                  <a:cubicBezTo>
                    <a:pt x="234570" y="61066"/>
                    <a:pt x="236274" y="68202"/>
                    <a:pt x="236440" y="74351"/>
                  </a:cubicBezTo>
                  <a:cubicBezTo>
                    <a:pt x="236607" y="80511"/>
                    <a:pt x="235713" y="87470"/>
                    <a:pt x="233770" y="95250"/>
                  </a:cubicBezTo>
                  <a:cubicBezTo>
                    <a:pt x="232150" y="101409"/>
                    <a:pt x="229314" y="107071"/>
                    <a:pt x="225272" y="112254"/>
                  </a:cubicBezTo>
                  <a:cubicBezTo>
                    <a:pt x="221210" y="117447"/>
                    <a:pt x="216598" y="122059"/>
                    <a:pt x="211414" y="126110"/>
                  </a:cubicBezTo>
                  <a:cubicBezTo>
                    <a:pt x="206240" y="130171"/>
                    <a:pt x="200734" y="133890"/>
                    <a:pt x="194895" y="137276"/>
                  </a:cubicBezTo>
                  <a:cubicBezTo>
                    <a:pt x="189046" y="140683"/>
                    <a:pt x="183551" y="143675"/>
                    <a:pt x="178367" y="146271"/>
                  </a:cubicBezTo>
                  <a:cubicBezTo>
                    <a:pt x="188413" y="149190"/>
                    <a:pt x="197160" y="152514"/>
                    <a:pt x="204609" y="156233"/>
                  </a:cubicBezTo>
                  <a:cubicBezTo>
                    <a:pt x="212058" y="159962"/>
                    <a:pt x="218613" y="164252"/>
                    <a:pt x="224296" y="169123"/>
                  </a:cubicBezTo>
                  <a:cubicBezTo>
                    <a:pt x="229947" y="173974"/>
                    <a:pt x="234570" y="179656"/>
                    <a:pt x="238144" y="186127"/>
                  </a:cubicBezTo>
                  <a:cubicBezTo>
                    <a:pt x="241718" y="192608"/>
                    <a:pt x="244627" y="200222"/>
                    <a:pt x="246891" y="208968"/>
                  </a:cubicBezTo>
                  <a:cubicBezTo>
                    <a:pt x="249478" y="242654"/>
                    <a:pt x="242601" y="270917"/>
                    <a:pt x="226238" y="293758"/>
                  </a:cubicBezTo>
                  <a:cubicBezTo>
                    <a:pt x="209876" y="316589"/>
                    <a:pt x="184849" y="331744"/>
                    <a:pt x="151148" y="339191"/>
                  </a:cubicBezTo>
                  <a:cubicBezTo>
                    <a:pt x="141102" y="341144"/>
                    <a:pt x="131700" y="341944"/>
                    <a:pt x="122952" y="341611"/>
                  </a:cubicBezTo>
                  <a:cubicBezTo>
                    <a:pt x="119711" y="341611"/>
                    <a:pt x="116563" y="341445"/>
                    <a:pt x="113478" y="341134"/>
                  </a:cubicBezTo>
                  <a:cubicBezTo>
                    <a:pt x="110403" y="340812"/>
                    <a:pt x="107234" y="340479"/>
                    <a:pt x="103993" y="340157"/>
                  </a:cubicBezTo>
                  <a:cubicBezTo>
                    <a:pt x="95567" y="339513"/>
                    <a:pt x="85449" y="337010"/>
                    <a:pt x="73626" y="332637"/>
                  </a:cubicBezTo>
                  <a:cubicBezTo>
                    <a:pt x="61803" y="328264"/>
                    <a:pt x="50365" y="323642"/>
                    <a:pt x="39363" y="318781"/>
                  </a:cubicBezTo>
                  <a:cubicBezTo>
                    <a:pt x="26409" y="312953"/>
                    <a:pt x="13287" y="306628"/>
                    <a:pt x="0" y="299834"/>
                  </a:cubicBezTo>
                  <a:cubicBezTo>
                    <a:pt x="0" y="299180"/>
                    <a:pt x="166" y="297726"/>
                    <a:pt x="488" y="295462"/>
                  </a:cubicBezTo>
                  <a:cubicBezTo>
                    <a:pt x="800" y="293197"/>
                    <a:pt x="1132" y="290767"/>
                    <a:pt x="1454" y="288170"/>
                  </a:cubicBezTo>
                  <a:cubicBezTo>
                    <a:pt x="1766" y="285584"/>
                    <a:pt x="2099" y="283225"/>
                    <a:pt x="2421" y="281127"/>
                  </a:cubicBezTo>
                  <a:cubicBezTo>
                    <a:pt x="2743" y="279019"/>
                    <a:pt x="3075" y="277637"/>
                    <a:pt x="3397" y="276983"/>
                  </a:cubicBezTo>
                  <a:cubicBezTo>
                    <a:pt x="5329" y="271156"/>
                    <a:pt x="7283" y="266866"/>
                    <a:pt x="9225" y="264113"/>
                  </a:cubicBezTo>
                  <a:cubicBezTo>
                    <a:pt x="11158" y="261361"/>
                    <a:pt x="13111" y="258203"/>
                    <a:pt x="15054" y="254640"/>
                  </a:cubicBezTo>
                  <a:cubicBezTo>
                    <a:pt x="16986" y="255284"/>
                    <a:pt x="20643" y="257144"/>
                    <a:pt x="25983" y="260228"/>
                  </a:cubicBezTo>
                  <a:cubicBezTo>
                    <a:pt x="31333" y="263303"/>
                    <a:pt x="37483" y="266783"/>
                    <a:pt x="44454" y="270678"/>
                  </a:cubicBezTo>
                  <a:cubicBezTo>
                    <a:pt x="51415" y="274563"/>
                    <a:pt x="58624" y="278292"/>
                    <a:pt x="66073" y="281844"/>
                  </a:cubicBezTo>
                  <a:cubicBezTo>
                    <a:pt x="73522" y="285417"/>
                    <a:pt x="80493" y="288004"/>
                    <a:pt x="86976" y="289624"/>
                  </a:cubicBezTo>
                  <a:cubicBezTo>
                    <a:pt x="100585" y="294797"/>
                    <a:pt x="113779" y="296749"/>
                    <a:pt x="126588" y="295451"/>
                  </a:cubicBezTo>
                  <a:cubicBezTo>
                    <a:pt x="139388" y="294153"/>
                    <a:pt x="150878" y="290756"/>
                    <a:pt x="161090" y="285251"/>
                  </a:cubicBezTo>
                  <a:cubicBezTo>
                    <a:pt x="171313" y="279746"/>
                    <a:pt x="179956" y="272693"/>
                    <a:pt x="187103" y="264113"/>
                  </a:cubicBezTo>
                  <a:cubicBezTo>
                    <a:pt x="194230" y="255534"/>
                    <a:pt x="199009" y="246538"/>
                    <a:pt x="201440" y="237138"/>
                  </a:cubicBezTo>
                  <a:cubicBezTo>
                    <a:pt x="203861" y="227748"/>
                    <a:pt x="203632" y="218514"/>
                    <a:pt x="200713" y="209446"/>
                  </a:cubicBezTo>
                  <a:cubicBezTo>
                    <a:pt x="197825" y="200378"/>
                    <a:pt x="191508" y="192442"/>
                    <a:pt x="181774" y="185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44099" y="6925081"/>
              <a:ext cx="252308" cy="353607"/>
            </a:xfrm>
            <a:custGeom>
              <a:avLst/>
              <a:gdLst/>
              <a:ahLst/>
              <a:cxnLst/>
              <a:rect l="l" t="t" r="r" b="b"/>
              <a:pathLst>
                <a:path w="252308" h="353607" extrusionOk="0">
                  <a:moveTo>
                    <a:pt x="223625" y="62519"/>
                  </a:moveTo>
                  <a:cubicBezTo>
                    <a:pt x="227832" y="72241"/>
                    <a:pt x="229536" y="80260"/>
                    <a:pt x="228726" y="86575"/>
                  </a:cubicBezTo>
                  <a:cubicBezTo>
                    <a:pt x="227915" y="92901"/>
                    <a:pt x="227188" y="99133"/>
                    <a:pt x="226544" y="105282"/>
                  </a:cubicBezTo>
                  <a:cubicBezTo>
                    <a:pt x="226222" y="108856"/>
                    <a:pt x="224279" y="112979"/>
                    <a:pt x="220716" y="117674"/>
                  </a:cubicBezTo>
                  <a:cubicBezTo>
                    <a:pt x="217142" y="122369"/>
                    <a:pt x="212945" y="127147"/>
                    <a:pt x="208083" y="132008"/>
                  </a:cubicBezTo>
                  <a:cubicBezTo>
                    <a:pt x="203221" y="136870"/>
                    <a:pt x="198359" y="141409"/>
                    <a:pt x="193508" y="145616"/>
                  </a:cubicBezTo>
                  <a:cubicBezTo>
                    <a:pt x="188646" y="149833"/>
                    <a:pt x="184760" y="153074"/>
                    <a:pt x="181841" y="155338"/>
                  </a:cubicBezTo>
                  <a:cubicBezTo>
                    <a:pt x="182485" y="156636"/>
                    <a:pt x="186537" y="158984"/>
                    <a:pt x="193985" y="162380"/>
                  </a:cubicBezTo>
                  <a:cubicBezTo>
                    <a:pt x="201434" y="165787"/>
                    <a:pt x="209454" y="170888"/>
                    <a:pt x="218046" y="177691"/>
                  </a:cubicBezTo>
                  <a:cubicBezTo>
                    <a:pt x="226627" y="184484"/>
                    <a:pt x="234481" y="193563"/>
                    <a:pt x="241618" y="204905"/>
                  </a:cubicBezTo>
                  <a:cubicBezTo>
                    <a:pt x="248735" y="216248"/>
                    <a:pt x="252309" y="230499"/>
                    <a:pt x="252309" y="247669"/>
                  </a:cubicBezTo>
                  <a:cubicBezTo>
                    <a:pt x="252309" y="249289"/>
                    <a:pt x="252142" y="250993"/>
                    <a:pt x="251820" y="252769"/>
                  </a:cubicBezTo>
                  <a:cubicBezTo>
                    <a:pt x="251498" y="254556"/>
                    <a:pt x="251332" y="256249"/>
                    <a:pt x="251332" y="257869"/>
                  </a:cubicBezTo>
                  <a:lnTo>
                    <a:pt x="250844" y="258357"/>
                  </a:lnTo>
                  <a:cubicBezTo>
                    <a:pt x="249867" y="273263"/>
                    <a:pt x="245255" y="286704"/>
                    <a:pt x="236995" y="298690"/>
                  </a:cubicBezTo>
                  <a:cubicBezTo>
                    <a:pt x="228736" y="310677"/>
                    <a:pt x="218524" y="320805"/>
                    <a:pt x="206369" y="329062"/>
                  </a:cubicBezTo>
                  <a:cubicBezTo>
                    <a:pt x="194224" y="337320"/>
                    <a:pt x="180854" y="343552"/>
                    <a:pt x="166278" y="347770"/>
                  </a:cubicBezTo>
                  <a:cubicBezTo>
                    <a:pt x="151703" y="351976"/>
                    <a:pt x="137605" y="353763"/>
                    <a:pt x="123996" y="353119"/>
                  </a:cubicBezTo>
                  <a:lnTo>
                    <a:pt x="123996" y="353607"/>
                  </a:lnTo>
                  <a:cubicBezTo>
                    <a:pt x="118167" y="353285"/>
                    <a:pt x="111851" y="352631"/>
                    <a:pt x="105046" y="351654"/>
                  </a:cubicBezTo>
                  <a:cubicBezTo>
                    <a:pt x="98242" y="350678"/>
                    <a:pt x="91354" y="349390"/>
                    <a:pt x="84393" y="347770"/>
                  </a:cubicBezTo>
                  <a:cubicBezTo>
                    <a:pt x="77422" y="346149"/>
                    <a:pt x="70701" y="344041"/>
                    <a:pt x="64228" y="341454"/>
                  </a:cubicBezTo>
                  <a:cubicBezTo>
                    <a:pt x="57746" y="338857"/>
                    <a:pt x="52073" y="335949"/>
                    <a:pt x="47222" y="332708"/>
                  </a:cubicBezTo>
                  <a:cubicBezTo>
                    <a:pt x="44625" y="331088"/>
                    <a:pt x="42277" y="329312"/>
                    <a:pt x="40168" y="327359"/>
                  </a:cubicBezTo>
                  <a:cubicBezTo>
                    <a:pt x="38059" y="325417"/>
                    <a:pt x="35711" y="323640"/>
                    <a:pt x="33124" y="322010"/>
                  </a:cubicBezTo>
                  <a:cubicBezTo>
                    <a:pt x="27940" y="318457"/>
                    <a:pt x="23566" y="314406"/>
                    <a:pt x="20003" y="309867"/>
                  </a:cubicBezTo>
                  <a:cubicBezTo>
                    <a:pt x="16762" y="305660"/>
                    <a:pt x="13998" y="301121"/>
                    <a:pt x="11744" y="296260"/>
                  </a:cubicBezTo>
                  <a:cubicBezTo>
                    <a:pt x="9479" y="291399"/>
                    <a:pt x="7526" y="286548"/>
                    <a:pt x="5916" y="281687"/>
                  </a:cubicBezTo>
                  <a:cubicBezTo>
                    <a:pt x="-1543" y="258690"/>
                    <a:pt x="-1949" y="238362"/>
                    <a:pt x="4700" y="220704"/>
                  </a:cubicBezTo>
                  <a:cubicBezTo>
                    <a:pt x="11339" y="203056"/>
                    <a:pt x="22922" y="186780"/>
                    <a:pt x="39441" y="171874"/>
                  </a:cubicBezTo>
                  <a:cubicBezTo>
                    <a:pt x="42027" y="169277"/>
                    <a:pt x="44957" y="166774"/>
                    <a:pt x="48188" y="164344"/>
                  </a:cubicBezTo>
                  <a:cubicBezTo>
                    <a:pt x="51419" y="161913"/>
                    <a:pt x="54671" y="160054"/>
                    <a:pt x="57912" y="158755"/>
                  </a:cubicBezTo>
                  <a:cubicBezTo>
                    <a:pt x="53704" y="155203"/>
                    <a:pt x="49726" y="150737"/>
                    <a:pt x="46006" y="145397"/>
                  </a:cubicBezTo>
                  <a:cubicBezTo>
                    <a:pt x="42277" y="140048"/>
                    <a:pt x="38796" y="135114"/>
                    <a:pt x="35565" y="130575"/>
                  </a:cubicBezTo>
                  <a:cubicBezTo>
                    <a:pt x="26164" y="116646"/>
                    <a:pt x="21541" y="102717"/>
                    <a:pt x="21707" y="88788"/>
                  </a:cubicBezTo>
                  <a:cubicBezTo>
                    <a:pt x="21873" y="74859"/>
                    <a:pt x="25436" y="62062"/>
                    <a:pt x="32407" y="50397"/>
                  </a:cubicBezTo>
                  <a:cubicBezTo>
                    <a:pt x="39368" y="38732"/>
                    <a:pt x="48926" y="28771"/>
                    <a:pt x="61081" y="20513"/>
                  </a:cubicBezTo>
                  <a:cubicBezTo>
                    <a:pt x="73225" y="12255"/>
                    <a:pt x="86429" y="6833"/>
                    <a:pt x="100693" y="4237"/>
                  </a:cubicBezTo>
                  <a:cubicBezTo>
                    <a:pt x="105867" y="3271"/>
                    <a:pt x="111217" y="2222"/>
                    <a:pt x="116734" y="1079"/>
                  </a:cubicBezTo>
                  <a:cubicBezTo>
                    <a:pt x="122240" y="-53"/>
                    <a:pt x="127746" y="-292"/>
                    <a:pt x="133263" y="352"/>
                  </a:cubicBezTo>
                  <a:cubicBezTo>
                    <a:pt x="150435" y="2294"/>
                    <a:pt x="164523" y="5618"/>
                    <a:pt x="175545" y="10313"/>
                  </a:cubicBezTo>
                  <a:cubicBezTo>
                    <a:pt x="186557" y="15008"/>
                    <a:pt x="195388" y="20357"/>
                    <a:pt x="202037" y="26351"/>
                  </a:cubicBezTo>
                  <a:cubicBezTo>
                    <a:pt x="208675" y="32355"/>
                    <a:pt x="213537" y="38587"/>
                    <a:pt x="216623" y="45058"/>
                  </a:cubicBezTo>
                  <a:cubicBezTo>
                    <a:pt x="219656" y="51508"/>
                    <a:pt x="222004" y="57336"/>
                    <a:pt x="223625" y="62519"/>
                  </a:cubicBezTo>
                  <a:close/>
                  <a:moveTo>
                    <a:pt x="204676" y="243763"/>
                  </a:moveTo>
                  <a:cubicBezTo>
                    <a:pt x="204676" y="234695"/>
                    <a:pt x="201995" y="226594"/>
                    <a:pt x="196655" y="219468"/>
                  </a:cubicBezTo>
                  <a:cubicBezTo>
                    <a:pt x="191305" y="212342"/>
                    <a:pt x="184667" y="206349"/>
                    <a:pt x="176729" y="201488"/>
                  </a:cubicBezTo>
                  <a:cubicBezTo>
                    <a:pt x="168782" y="196627"/>
                    <a:pt x="160201" y="192825"/>
                    <a:pt x="150976" y="190073"/>
                  </a:cubicBezTo>
                  <a:cubicBezTo>
                    <a:pt x="141740" y="187320"/>
                    <a:pt x="133231" y="185783"/>
                    <a:pt x="125460" y="185450"/>
                  </a:cubicBezTo>
                  <a:cubicBezTo>
                    <a:pt x="114770" y="184806"/>
                    <a:pt x="105857" y="186510"/>
                    <a:pt x="98730" y="190550"/>
                  </a:cubicBezTo>
                  <a:cubicBezTo>
                    <a:pt x="91593" y="194601"/>
                    <a:pt x="84154" y="199868"/>
                    <a:pt x="76373" y="206349"/>
                  </a:cubicBezTo>
                  <a:cubicBezTo>
                    <a:pt x="69568" y="211865"/>
                    <a:pt x="64384" y="218419"/>
                    <a:pt x="60821" y="226022"/>
                  </a:cubicBezTo>
                  <a:cubicBezTo>
                    <a:pt x="57247" y="233636"/>
                    <a:pt x="54993" y="241811"/>
                    <a:pt x="54027" y="250567"/>
                  </a:cubicBezTo>
                  <a:cubicBezTo>
                    <a:pt x="52396" y="264174"/>
                    <a:pt x="54993" y="275434"/>
                    <a:pt x="61797" y="284336"/>
                  </a:cubicBezTo>
                  <a:cubicBezTo>
                    <a:pt x="68602" y="293248"/>
                    <a:pt x="77599" y="299802"/>
                    <a:pt x="88767" y="304019"/>
                  </a:cubicBezTo>
                  <a:cubicBezTo>
                    <a:pt x="99945" y="308236"/>
                    <a:pt x="112256" y="310096"/>
                    <a:pt x="125710" y="309607"/>
                  </a:cubicBezTo>
                  <a:cubicBezTo>
                    <a:pt x="139153" y="309119"/>
                    <a:pt x="151713" y="306377"/>
                    <a:pt x="163380" y="301350"/>
                  </a:cubicBezTo>
                  <a:cubicBezTo>
                    <a:pt x="175047" y="296333"/>
                    <a:pt x="184843" y="289041"/>
                    <a:pt x="192780" y="279474"/>
                  </a:cubicBezTo>
                  <a:cubicBezTo>
                    <a:pt x="200707" y="269929"/>
                    <a:pt x="204676" y="258025"/>
                    <a:pt x="204676" y="243763"/>
                  </a:cubicBezTo>
                  <a:close/>
                  <a:moveTo>
                    <a:pt x="171140" y="53285"/>
                  </a:moveTo>
                  <a:cubicBezTo>
                    <a:pt x="165956" y="48745"/>
                    <a:pt x="160284" y="45505"/>
                    <a:pt x="154134" y="43562"/>
                  </a:cubicBezTo>
                  <a:cubicBezTo>
                    <a:pt x="147973" y="41620"/>
                    <a:pt x="141501" y="40488"/>
                    <a:pt x="134696" y="40166"/>
                  </a:cubicBezTo>
                  <a:lnTo>
                    <a:pt x="134208" y="40654"/>
                  </a:lnTo>
                  <a:cubicBezTo>
                    <a:pt x="121887" y="39677"/>
                    <a:pt x="109981" y="41952"/>
                    <a:pt x="98480" y="47457"/>
                  </a:cubicBezTo>
                  <a:cubicBezTo>
                    <a:pt x="86970" y="52973"/>
                    <a:pt x="78149" y="60171"/>
                    <a:pt x="71989" y="69073"/>
                  </a:cubicBezTo>
                  <a:cubicBezTo>
                    <a:pt x="65828" y="77985"/>
                    <a:pt x="63397" y="87707"/>
                    <a:pt x="64696" y="98230"/>
                  </a:cubicBezTo>
                  <a:cubicBezTo>
                    <a:pt x="65995" y="108762"/>
                    <a:pt x="73277" y="118723"/>
                    <a:pt x="86564" y="128113"/>
                  </a:cubicBezTo>
                  <a:cubicBezTo>
                    <a:pt x="94013" y="131032"/>
                    <a:pt x="100174" y="132414"/>
                    <a:pt x="105036" y="132237"/>
                  </a:cubicBezTo>
                  <a:cubicBezTo>
                    <a:pt x="109898" y="132081"/>
                    <a:pt x="116370" y="131676"/>
                    <a:pt x="124484" y="131022"/>
                  </a:cubicBezTo>
                  <a:cubicBezTo>
                    <a:pt x="129990" y="130700"/>
                    <a:pt x="136151" y="129079"/>
                    <a:pt x="142955" y="126161"/>
                  </a:cubicBezTo>
                  <a:cubicBezTo>
                    <a:pt x="149750" y="123242"/>
                    <a:pt x="156149" y="119596"/>
                    <a:pt x="162154" y="115223"/>
                  </a:cubicBezTo>
                  <a:cubicBezTo>
                    <a:pt x="168138" y="110840"/>
                    <a:pt x="173249" y="105833"/>
                    <a:pt x="177467" y="100151"/>
                  </a:cubicBezTo>
                  <a:cubicBezTo>
                    <a:pt x="181675" y="94480"/>
                    <a:pt x="183950" y="88570"/>
                    <a:pt x="184272" y="82410"/>
                  </a:cubicBezTo>
                  <a:cubicBezTo>
                    <a:pt x="184272" y="80468"/>
                    <a:pt x="184023" y="78037"/>
                    <a:pt x="183545" y="75118"/>
                  </a:cubicBezTo>
                  <a:cubicBezTo>
                    <a:pt x="183056" y="72199"/>
                    <a:pt x="182246" y="69291"/>
                    <a:pt x="181114" y="66372"/>
                  </a:cubicBezTo>
                  <a:cubicBezTo>
                    <a:pt x="179971" y="63454"/>
                    <a:pt x="178516" y="60784"/>
                    <a:pt x="176740" y="58354"/>
                  </a:cubicBezTo>
                  <a:cubicBezTo>
                    <a:pt x="174943" y="55954"/>
                    <a:pt x="173083" y="54251"/>
                    <a:pt x="171140" y="53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534386" y="6913747"/>
              <a:ext cx="236452" cy="352289"/>
            </a:xfrm>
            <a:custGeom>
              <a:avLst/>
              <a:gdLst/>
              <a:ahLst/>
              <a:cxnLst/>
              <a:rect l="l" t="t" r="r" b="b"/>
              <a:pathLst>
                <a:path w="236452" h="352289" extrusionOk="0">
                  <a:moveTo>
                    <a:pt x="129042" y="290580"/>
                  </a:moveTo>
                  <a:cubicBezTo>
                    <a:pt x="135203" y="285074"/>
                    <a:pt x="140543" y="279808"/>
                    <a:pt x="145083" y="274781"/>
                  </a:cubicBezTo>
                  <a:cubicBezTo>
                    <a:pt x="149623" y="269764"/>
                    <a:pt x="153508" y="264425"/>
                    <a:pt x="156749" y="258743"/>
                  </a:cubicBezTo>
                  <a:cubicBezTo>
                    <a:pt x="159991" y="253082"/>
                    <a:pt x="162744" y="247006"/>
                    <a:pt x="165019" y="240524"/>
                  </a:cubicBezTo>
                  <a:cubicBezTo>
                    <a:pt x="167284" y="234043"/>
                    <a:pt x="169393" y="226761"/>
                    <a:pt x="171325" y="218659"/>
                  </a:cubicBezTo>
                  <a:cubicBezTo>
                    <a:pt x="171003" y="218659"/>
                    <a:pt x="170847" y="217932"/>
                    <a:pt x="170847" y="216478"/>
                  </a:cubicBezTo>
                  <a:cubicBezTo>
                    <a:pt x="170847" y="215024"/>
                    <a:pt x="170920" y="213403"/>
                    <a:pt x="171096" y="211617"/>
                  </a:cubicBezTo>
                  <a:cubicBezTo>
                    <a:pt x="171242" y="209841"/>
                    <a:pt x="171325" y="207493"/>
                    <a:pt x="171325" y="204574"/>
                  </a:cubicBezTo>
                  <a:cubicBezTo>
                    <a:pt x="166785" y="209113"/>
                    <a:pt x="161850" y="212998"/>
                    <a:pt x="156510" y="216239"/>
                  </a:cubicBezTo>
                  <a:cubicBezTo>
                    <a:pt x="151160" y="219480"/>
                    <a:pt x="145737" y="222399"/>
                    <a:pt x="140231" y="224985"/>
                  </a:cubicBezTo>
                  <a:cubicBezTo>
                    <a:pt x="133094" y="228558"/>
                    <a:pt x="124502" y="231061"/>
                    <a:pt x="114467" y="232516"/>
                  </a:cubicBezTo>
                  <a:cubicBezTo>
                    <a:pt x="104421" y="233970"/>
                    <a:pt x="94136" y="234136"/>
                    <a:pt x="83601" y="233004"/>
                  </a:cubicBezTo>
                  <a:cubicBezTo>
                    <a:pt x="73067" y="231872"/>
                    <a:pt x="62616" y="229119"/>
                    <a:pt x="52248" y="224746"/>
                  </a:cubicBezTo>
                  <a:cubicBezTo>
                    <a:pt x="41880" y="220363"/>
                    <a:pt x="32727" y="214047"/>
                    <a:pt x="24790" y="205790"/>
                  </a:cubicBezTo>
                  <a:cubicBezTo>
                    <a:pt x="16842" y="197532"/>
                    <a:pt x="10526" y="187010"/>
                    <a:pt x="5841" y="174202"/>
                  </a:cubicBezTo>
                  <a:cubicBezTo>
                    <a:pt x="1145" y="161405"/>
                    <a:pt x="-725" y="146105"/>
                    <a:pt x="251" y="128281"/>
                  </a:cubicBezTo>
                  <a:cubicBezTo>
                    <a:pt x="1529" y="100090"/>
                    <a:pt x="8261" y="76449"/>
                    <a:pt x="20416" y="57337"/>
                  </a:cubicBezTo>
                  <a:cubicBezTo>
                    <a:pt x="32571" y="38225"/>
                    <a:pt x="47396" y="23890"/>
                    <a:pt x="64891" y="14334"/>
                  </a:cubicBezTo>
                  <a:cubicBezTo>
                    <a:pt x="82386" y="4778"/>
                    <a:pt x="101179" y="0"/>
                    <a:pt x="121261" y="0"/>
                  </a:cubicBezTo>
                  <a:cubicBezTo>
                    <a:pt x="141353" y="0"/>
                    <a:pt x="159897" y="5100"/>
                    <a:pt x="176925" y="15311"/>
                  </a:cubicBezTo>
                  <a:cubicBezTo>
                    <a:pt x="193931" y="25511"/>
                    <a:pt x="208101" y="40904"/>
                    <a:pt x="219446" y="61471"/>
                  </a:cubicBezTo>
                  <a:cubicBezTo>
                    <a:pt x="230780" y="82048"/>
                    <a:pt x="236453" y="108047"/>
                    <a:pt x="236453" y="139458"/>
                  </a:cubicBezTo>
                  <a:lnTo>
                    <a:pt x="235975" y="139946"/>
                  </a:lnTo>
                  <a:cubicBezTo>
                    <a:pt x="235975" y="158414"/>
                    <a:pt x="234271" y="176955"/>
                    <a:pt x="230864" y="195579"/>
                  </a:cubicBezTo>
                  <a:cubicBezTo>
                    <a:pt x="227456" y="214213"/>
                    <a:pt x="222199" y="232027"/>
                    <a:pt x="215072" y="249031"/>
                  </a:cubicBezTo>
                  <a:cubicBezTo>
                    <a:pt x="207935" y="266035"/>
                    <a:pt x="198544" y="281667"/>
                    <a:pt x="186877" y="295929"/>
                  </a:cubicBezTo>
                  <a:cubicBezTo>
                    <a:pt x="175210" y="310190"/>
                    <a:pt x="161113" y="322011"/>
                    <a:pt x="144594" y="331401"/>
                  </a:cubicBezTo>
                  <a:cubicBezTo>
                    <a:pt x="142319" y="332699"/>
                    <a:pt x="138829" y="334237"/>
                    <a:pt x="134143" y="336013"/>
                  </a:cubicBezTo>
                  <a:cubicBezTo>
                    <a:pt x="129447" y="337799"/>
                    <a:pt x="124575" y="339503"/>
                    <a:pt x="119568" y="341113"/>
                  </a:cubicBezTo>
                  <a:cubicBezTo>
                    <a:pt x="114539" y="342744"/>
                    <a:pt x="109677" y="344271"/>
                    <a:pt x="104992" y="345735"/>
                  </a:cubicBezTo>
                  <a:cubicBezTo>
                    <a:pt x="100296" y="347189"/>
                    <a:pt x="96639" y="348083"/>
                    <a:pt x="94053" y="348405"/>
                  </a:cubicBezTo>
                  <a:cubicBezTo>
                    <a:pt x="89513" y="349381"/>
                    <a:pt x="84401" y="350108"/>
                    <a:pt x="78739" y="350586"/>
                  </a:cubicBezTo>
                  <a:cubicBezTo>
                    <a:pt x="73067" y="351074"/>
                    <a:pt x="67571" y="351479"/>
                    <a:pt x="62221" y="351801"/>
                  </a:cubicBezTo>
                  <a:cubicBezTo>
                    <a:pt x="56871" y="352123"/>
                    <a:pt x="52082" y="352289"/>
                    <a:pt x="47874" y="352289"/>
                  </a:cubicBezTo>
                  <a:cubicBezTo>
                    <a:pt x="43666" y="352289"/>
                    <a:pt x="40581" y="351967"/>
                    <a:pt x="38649" y="351313"/>
                  </a:cubicBezTo>
                  <a:cubicBezTo>
                    <a:pt x="34753" y="350991"/>
                    <a:pt x="31751" y="349121"/>
                    <a:pt x="29652" y="345725"/>
                  </a:cubicBezTo>
                  <a:cubicBezTo>
                    <a:pt x="27543" y="342328"/>
                    <a:pt x="26244" y="338516"/>
                    <a:pt x="25756" y="334309"/>
                  </a:cubicBezTo>
                  <a:cubicBezTo>
                    <a:pt x="25278" y="330103"/>
                    <a:pt x="25528" y="326052"/>
                    <a:pt x="26494" y="322157"/>
                  </a:cubicBezTo>
                  <a:cubicBezTo>
                    <a:pt x="27460" y="318272"/>
                    <a:pt x="28914" y="315675"/>
                    <a:pt x="30867" y="314387"/>
                  </a:cubicBezTo>
                  <a:cubicBezTo>
                    <a:pt x="51915" y="314065"/>
                    <a:pt x="70968" y="312361"/>
                    <a:pt x="87975" y="309287"/>
                  </a:cubicBezTo>
                  <a:cubicBezTo>
                    <a:pt x="104992" y="306212"/>
                    <a:pt x="118664" y="299980"/>
                    <a:pt x="129042" y="290580"/>
                  </a:cubicBezTo>
                  <a:close/>
                  <a:moveTo>
                    <a:pt x="47874" y="144308"/>
                  </a:moveTo>
                  <a:cubicBezTo>
                    <a:pt x="49173" y="154997"/>
                    <a:pt x="52985" y="163743"/>
                    <a:pt x="59302" y="170546"/>
                  </a:cubicBezTo>
                  <a:cubicBezTo>
                    <a:pt x="65608" y="177350"/>
                    <a:pt x="73223" y="182377"/>
                    <a:pt x="82136" y="185618"/>
                  </a:cubicBezTo>
                  <a:cubicBezTo>
                    <a:pt x="91050" y="188859"/>
                    <a:pt x="100681" y="190313"/>
                    <a:pt x="111049" y="189991"/>
                  </a:cubicBezTo>
                  <a:cubicBezTo>
                    <a:pt x="121417" y="189669"/>
                    <a:pt x="131224" y="187404"/>
                    <a:pt x="140449" y="183187"/>
                  </a:cubicBezTo>
                  <a:cubicBezTo>
                    <a:pt x="149685" y="178980"/>
                    <a:pt x="157716" y="172904"/>
                    <a:pt x="164510" y="164968"/>
                  </a:cubicBezTo>
                  <a:cubicBezTo>
                    <a:pt x="171304" y="157033"/>
                    <a:pt x="175678" y="147227"/>
                    <a:pt x="177631" y="135573"/>
                  </a:cubicBezTo>
                  <a:cubicBezTo>
                    <a:pt x="178930" y="129091"/>
                    <a:pt x="179584" y="122132"/>
                    <a:pt x="179584" y="114674"/>
                  </a:cubicBezTo>
                  <a:cubicBezTo>
                    <a:pt x="179584" y="107226"/>
                    <a:pt x="178763" y="100257"/>
                    <a:pt x="177143" y="93785"/>
                  </a:cubicBezTo>
                  <a:cubicBezTo>
                    <a:pt x="175210" y="85029"/>
                    <a:pt x="172208" y="77021"/>
                    <a:pt x="168167" y="69729"/>
                  </a:cubicBezTo>
                  <a:cubicBezTo>
                    <a:pt x="164105" y="62437"/>
                    <a:pt x="158993" y="56537"/>
                    <a:pt x="152854" y="51988"/>
                  </a:cubicBezTo>
                  <a:cubicBezTo>
                    <a:pt x="146693" y="47459"/>
                    <a:pt x="139732" y="44457"/>
                    <a:pt x="131951" y="43003"/>
                  </a:cubicBezTo>
                  <a:cubicBezTo>
                    <a:pt x="124170" y="41548"/>
                    <a:pt x="115589" y="42276"/>
                    <a:pt x="106197" y="45194"/>
                  </a:cubicBezTo>
                  <a:cubicBezTo>
                    <a:pt x="101647" y="46493"/>
                    <a:pt x="97200" y="47791"/>
                    <a:pt x="92827" y="49079"/>
                  </a:cubicBezTo>
                  <a:cubicBezTo>
                    <a:pt x="88453" y="50378"/>
                    <a:pt x="84474" y="52320"/>
                    <a:pt x="80921" y="54906"/>
                  </a:cubicBezTo>
                  <a:cubicBezTo>
                    <a:pt x="74438" y="59446"/>
                    <a:pt x="68849" y="65200"/>
                    <a:pt x="64153" y="72159"/>
                  </a:cubicBezTo>
                  <a:cubicBezTo>
                    <a:pt x="59458" y="79129"/>
                    <a:pt x="55728" y="86660"/>
                    <a:pt x="52985" y="94751"/>
                  </a:cubicBezTo>
                  <a:cubicBezTo>
                    <a:pt x="50232" y="102853"/>
                    <a:pt x="48445" y="111205"/>
                    <a:pt x="47645" y="119774"/>
                  </a:cubicBezTo>
                  <a:cubicBezTo>
                    <a:pt x="46825" y="128364"/>
                    <a:pt x="46908" y="136528"/>
                    <a:pt x="47874" y="144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1356300" y="1991825"/>
            <a:ext cx="6431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"/>
          <p:cNvGrpSpPr/>
          <p:nvPr/>
        </p:nvGrpSpPr>
        <p:grpSpPr>
          <a:xfrm rot="-346398">
            <a:off x="7226491" y="3223326"/>
            <a:ext cx="2224981" cy="2240585"/>
            <a:chOff x="14450698" y="6444947"/>
            <a:chExt cx="4449639" cy="4480753"/>
          </a:xfrm>
        </p:grpSpPr>
        <p:grpSp>
          <p:nvGrpSpPr>
            <p:cNvPr id="87" name="Google Shape;87;p3"/>
            <p:cNvGrpSpPr/>
            <p:nvPr/>
          </p:nvGrpSpPr>
          <p:grpSpPr>
            <a:xfrm>
              <a:off x="14450698" y="6444947"/>
              <a:ext cx="4449639" cy="4480753"/>
              <a:chOff x="14450698" y="6444947"/>
              <a:chExt cx="4449639" cy="4480753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18033267" y="7676068"/>
                <a:ext cx="867070" cy="2706776"/>
              </a:xfrm>
              <a:custGeom>
                <a:avLst/>
                <a:gdLst/>
                <a:ahLst/>
                <a:cxnLst/>
                <a:rect l="l" t="t" r="r" b="b"/>
                <a:pathLst>
                  <a:path w="867070" h="2706776" extrusionOk="0">
                    <a:moveTo>
                      <a:pt x="378828" y="2652828"/>
                    </a:moveTo>
                    <a:cubicBezTo>
                      <a:pt x="337237" y="2670180"/>
                      <a:pt x="293535" y="2682024"/>
                      <a:pt x="250476" y="2695337"/>
                    </a:cubicBezTo>
                    <a:cubicBezTo>
                      <a:pt x="218342" y="2707088"/>
                      <a:pt x="168213" y="2720218"/>
                      <a:pt x="155359" y="2676515"/>
                    </a:cubicBezTo>
                    <a:cubicBezTo>
                      <a:pt x="138741" y="2618491"/>
                      <a:pt x="220821" y="2614726"/>
                      <a:pt x="325027" y="2576992"/>
                    </a:cubicBezTo>
                    <a:cubicBezTo>
                      <a:pt x="290597" y="2546143"/>
                      <a:pt x="236337" y="2452221"/>
                      <a:pt x="259381" y="2400806"/>
                    </a:cubicBezTo>
                    <a:cubicBezTo>
                      <a:pt x="297942" y="2361511"/>
                      <a:pt x="619557" y="2116742"/>
                      <a:pt x="514249" y="1821569"/>
                    </a:cubicBezTo>
                    <a:cubicBezTo>
                      <a:pt x="434190" y="1626378"/>
                      <a:pt x="385163" y="1620686"/>
                      <a:pt x="206498" y="1220664"/>
                    </a:cubicBezTo>
                    <a:cubicBezTo>
                      <a:pt x="162980" y="1123069"/>
                      <a:pt x="111565" y="1001878"/>
                      <a:pt x="50144" y="848737"/>
                    </a:cubicBezTo>
                    <a:cubicBezTo>
                      <a:pt x="42340" y="827712"/>
                      <a:pt x="23977" y="805035"/>
                      <a:pt x="40503" y="783368"/>
                    </a:cubicBezTo>
                    <a:cubicBezTo>
                      <a:pt x="62997" y="760966"/>
                      <a:pt x="83104" y="767760"/>
                      <a:pt x="100548" y="786948"/>
                    </a:cubicBezTo>
                    <a:cubicBezTo>
                      <a:pt x="104955" y="381326"/>
                      <a:pt x="64099" y="233877"/>
                      <a:pt x="15" y="33453"/>
                    </a:cubicBezTo>
                    <a:cubicBezTo>
                      <a:pt x="-169" y="27669"/>
                      <a:pt x="1392" y="22069"/>
                      <a:pt x="4146" y="17203"/>
                    </a:cubicBezTo>
                    <a:cubicBezTo>
                      <a:pt x="16449" y="-4097"/>
                      <a:pt x="52439" y="-12177"/>
                      <a:pt x="67955" y="32168"/>
                    </a:cubicBezTo>
                    <a:cubicBezTo>
                      <a:pt x="117809" y="148034"/>
                      <a:pt x="94213" y="111401"/>
                      <a:pt x="302349" y="613149"/>
                    </a:cubicBezTo>
                    <a:cubicBezTo>
                      <a:pt x="319242" y="653822"/>
                      <a:pt x="337696" y="698075"/>
                      <a:pt x="357803" y="746276"/>
                    </a:cubicBezTo>
                    <a:cubicBezTo>
                      <a:pt x="687038" y="1545676"/>
                      <a:pt x="750113" y="1465250"/>
                      <a:pt x="831090" y="1696247"/>
                    </a:cubicBezTo>
                    <a:cubicBezTo>
                      <a:pt x="935020" y="2024839"/>
                      <a:pt x="822551" y="2468655"/>
                      <a:pt x="378828" y="2652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8033267" y="7676068"/>
                <a:ext cx="302349" cy="1220664"/>
              </a:xfrm>
              <a:custGeom>
                <a:avLst/>
                <a:gdLst/>
                <a:ahLst/>
                <a:cxnLst/>
                <a:rect l="l" t="t" r="r" b="b"/>
                <a:pathLst>
                  <a:path w="302349" h="1220664" extrusionOk="0">
                    <a:moveTo>
                      <a:pt x="302349" y="613149"/>
                    </a:moveTo>
                    <a:lnTo>
                      <a:pt x="206498" y="1220664"/>
                    </a:lnTo>
                    <a:cubicBezTo>
                      <a:pt x="162980" y="1123069"/>
                      <a:pt x="111565" y="1001878"/>
                      <a:pt x="50144" y="848737"/>
                    </a:cubicBezTo>
                    <a:cubicBezTo>
                      <a:pt x="42340" y="827712"/>
                      <a:pt x="23977" y="805035"/>
                      <a:pt x="40503" y="783368"/>
                    </a:cubicBezTo>
                    <a:cubicBezTo>
                      <a:pt x="62997" y="760966"/>
                      <a:pt x="83104" y="767760"/>
                      <a:pt x="100548" y="786948"/>
                    </a:cubicBezTo>
                    <a:cubicBezTo>
                      <a:pt x="104955" y="381326"/>
                      <a:pt x="64099" y="233877"/>
                      <a:pt x="15" y="33453"/>
                    </a:cubicBezTo>
                    <a:cubicBezTo>
                      <a:pt x="-169" y="27669"/>
                      <a:pt x="1392" y="22069"/>
                      <a:pt x="4146" y="17203"/>
                    </a:cubicBezTo>
                    <a:cubicBezTo>
                      <a:pt x="16449" y="-4097"/>
                      <a:pt x="52439" y="-12177"/>
                      <a:pt x="67955" y="32168"/>
                    </a:cubicBezTo>
                    <a:cubicBezTo>
                      <a:pt x="117809" y="148034"/>
                      <a:pt x="94213" y="111401"/>
                      <a:pt x="302349" y="613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4450698" y="7785432"/>
                <a:ext cx="760215" cy="2707255"/>
              </a:xfrm>
              <a:custGeom>
                <a:avLst/>
                <a:gdLst/>
                <a:ahLst/>
                <a:cxnLst/>
                <a:rect l="l" t="t" r="r" b="b"/>
                <a:pathLst>
                  <a:path w="760215" h="2707255" extrusionOk="0">
                    <a:moveTo>
                      <a:pt x="685479" y="2707256"/>
                    </a:moveTo>
                    <a:cubicBezTo>
                      <a:pt x="452646" y="2669154"/>
                      <a:pt x="215130" y="2566142"/>
                      <a:pt x="76587" y="2367370"/>
                    </a:cubicBezTo>
                    <a:cubicBezTo>
                      <a:pt x="-97303" y="2135180"/>
                      <a:pt x="64560" y="1791439"/>
                      <a:pt x="171795" y="1532255"/>
                    </a:cubicBezTo>
                    <a:cubicBezTo>
                      <a:pt x="280959" y="1284548"/>
                      <a:pt x="342931" y="1179792"/>
                      <a:pt x="452554" y="797214"/>
                    </a:cubicBezTo>
                    <a:cubicBezTo>
                      <a:pt x="500939" y="628465"/>
                      <a:pt x="558596" y="405639"/>
                      <a:pt x="633606" y="92563"/>
                    </a:cubicBezTo>
                    <a:cubicBezTo>
                      <a:pt x="645541" y="62725"/>
                      <a:pt x="636360" y="8005"/>
                      <a:pt x="672809" y="752"/>
                    </a:cubicBezTo>
                    <a:cubicBezTo>
                      <a:pt x="675655" y="201"/>
                      <a:pt x="678869" y="-74"/>
                      <a:pt x="682358" y="17"/>
                    </a:cubicBezTo>
                    <a:cubicBezTo>
                      <a:pt x="700261" y="1945"/>
                      <a:pt x="712655" y="18196"/>
                      <a:pt x="711094" y="35732"/>
                    </a:cubicBezTo>
                    <a:cubicBezTo>
                      <a:pt x="691906" y="263240"/>
                      <a:pt x="683368" y="22052"/>
                      <a:pt x="712564" y="332374"/>
                    </a:cubicBezTo>
                    <a:cubicBezTo>
                      <a:pt x="734598" y="486617"/>
                      <a:pt x="704209" y="565391"/>
                      <a:pt x="702005" y="801897"/>
                    </a:cubicBezTo>
                    <a:cubicBezTo>
                      <a:pt x="698884" y="847711"/>
                      <a:pt x="694385" y="892331"/>
                      <a:pt x="688601" y="935574"/>
                    </a:cubicBezTo>
                    <a:cubicBezTo>
                      <a:pt x="671524" y="1064936"/>
                      <a:pt x="643797" y="1183281"/>
                      <a:pt x="612214" y="1292077"/>
                    </a:cubicBezTo>
                    <a:cubicBezTo>
                      <a:pt x="450534" y="1849096"/>
                      <a:pt x="187587" y="2155103"/>
                      <a:pt x="725142" y="2402075"/>
                    </a:cubicBezTo>
                    <a:cubicBezTo>
                      <a:pt x="776740" y="2424477"/>
                      <a:pt x="740933" y="2473412"/>
                      <a:pt x="740933" y="2474330"/>
                    </a:cubicBezTo>
                    <a:cubicBezTo>
                      <a:pt x="763243" y="2537038"/>
                      <a:pt x="786288" y="2707531"/>
                      <a:pt x="685479" y="2707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4903253" y="7786184"/>
                <a:ext cx="236046" cy="1291325"/>
              </a:xfrm>
              <a:custGeom>
                <a:avLst/>
                <a:gdLst/>
                <a:ahLst/>
                <a:cxnLst/>
                <a:rect l="l" t="t" r="r" b="b"/>
                <a:pathLst>
                  <a:path w="236046" h="1291325" extrusionOk="0">
                    <a:moveTo>
                      <a:pt x="236047" y="934822"/>
                    </a:moveTo>
                    <a:cubicBezTo>
                      <a:pt x="218970" y="1064184"/>
                      <a:pt x="191243" y="1182529"/>
                      <a:pt x="159660" y="1291325"/>
                    </a:cubicBezTo>
                    <a:lnTo>
                      <a:pt x="0" y="796463"/>
                    </a:lnTo>
                    <a:cubicBezTo>
                      <a:pt x="48385" y="627713"/>
                      <a:pt x="106042" y="404887"/>
                      <a:pt x="181052" y="91811"/>
                    </a:cubicBezTo>
                    <a:cubicBezTo>
                      <a:pt x="192987" y="61973"/>
                      <a:pt x="183806" y="7253"/>
                      <a:pt x="220255" y="0"/>
                    </a:cubicBezTo>
                    <a:lnTo>
                      <a:pt x="236047" y="9348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5036194" y="6750824"/>
                <a:ext cx="3429349" cy="4174876"/>
              </a:xfrm>
              <a:custGeom>
                <a:avLst/>
                <a:gdLst/>
                <a:ahLst/>
                <a:cxnLst/>
                <a:rect l="l" t="t" r="r" b="b"/>
                <a:pathLst>
                  <a:path w="3429349" h="4174876" extrusionOk="0">
                    <a:moveTo>
                      <a:pt x="3205958" y="3945409"/>
                    </a:moveTo>
                    <a:cubicBezTo>
                      <a:pt x="2989927" y="4090196"/>
                      <a:pt x="2722021" y="4081566"/>
                      <a:pt x="2473672" y="4110945"/>
                    </a:cubicBezTo>
                    <a:cubicBezTo>
                      <a:pt x="2095502" y="4156116"/>
                      <a:pt x="1183265" y="4181272"/>
                      <a:pt x="916737" y="4173468"/>
                    </a:cubicBezTo>
                    <a:cubicBezTo>
                      <a:pt x="797382" y="4167317"/>
                      <a:pt x="398003" y="4168235"/>
                      <a:pt x="222277" y="3942655"/>
                    </a:cubicBezTo>
                    <a:cubicBezTo>
                      <a:pt x="183532" y="3894454"/>
                      <a:pt x="91905" y="3735988"/>
                      <a:pt x="69411" y="3673464"/>
                    </a:cubicBezTo>
                    <a:cubicBezTo>
                      <a:pt x="51691" y="3619571"/>
                      <a:pt x="31493" y="3472031"/>
                      <a:pt x="17538" y="3323388"/>
                    </a:cubicBezTo>
                    <a:cubicBezTo>
                      <a:pt x="3950" y="3179520"/>
                      <a:pt x="-3854" y="3034642"/>
                      <a:pt x="1930" y="2972394"/>
                    </a:cubicBezTo>
                    <a:cubicBezTo>
                      <a:pt x="12029" y="2816039"/>
                      <a:pt x="79786" y="2633151"/>
                      <a:pt x="38746" y="1847339"/>
                    </a:cubicBezTo>
                    <a:cubicBezTo>
                      <a:pt x="27086" y="1622769"/>
                      <a:pt x="14692" y="1398015"/>
                      <a:pt x="10101" y="1173169"/>
                    </a:cubicBezTo>
                    <a:cubicBezTo>
                      <a:pt x="5419" y="947589"/>
                      <a:pt x="17997" y="625882"/>
                      <a:pt x="142309" y="429773"/>
                    </a:cubicBezTo>
                    <a:cubicBezTo>
                      <a:pt x="272497" y="216496"/>
                      <a:pt x="725678" y="134876"/>
                      <a:pt x="864588" y="119635"/>
                    </a:cubicBezTo>
                    <a:cubicBezTo>
                      <a:pt x="1190885" y="73178"/>
                      <a:pt x="1518009" y="28007"/>
                      <a:pt x="1847611" y="13042"/>
                    </a:cubicBezTo>
                    <a:cubicBezTo>
                      <a:pt x="2129013" y="188"/>
                      <a:pt x="2518660" y="-36444"/>
                      <a:pt x="2769213" y="120278"/>
                    </a:cubicBezTo>
                    <a:cubicBezTo>
                      <a:pt x="3050981" y="300870"/>
                      <a:pt x="3077331" y="652691"/>
                      <a:pt x="3114423" y="978529"/>
                    </a:cubicBezTo>
                    <a:cubicBezTo>
                      <a:pt x="3142058" y="1240283"/>
                      <a:pt x="3166755" y="1246802"/>
                      <a:pt x="3146648" y="1694014"/>
                    </a:cubicBezTo>
                    <a:cubicBezTo>
                      <a:pt x="3175385" y="2330909"/>
                      <a:pt x="3397660" y="2906106"/>
                      <a:pt x="3426305" y="3342301"/>
                    </a:cubicBezTo>
                    <a:cubicBezTo>
                      <a:pt x="3442923" y="3594966"/>
                      <a:pt x="3394539" y="3800990"/>
                      <a:pt x="3205958" y="39454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6015653" y="6444947"/>
                <a:ext cx="1256707" cy="564460"/>
              </a:xfrm>
              <a:custGeom>
                <a:avLst/>
                <a:gdLst/>
                <a:ahLst/>
                <a:cxnLst/>
                <a:rect l="l" t="t" r="r" b="b"/>
                <a:pathLst>
                  <a:path w="1256707" h="564460" extrusionOk="0">
                    <a:moveTo>
                      <a:pt x="23966" y="556563"/>
                    </a:moveTo>
                    <a:cubicBezTo>
                      <a:pt x="12554" y="549540"/>
                      <a:pt x="4346" y="538073"/>
                      <a:pt x="1243" y="524989"/>
                    </a:cubicBezTo>
                    <a:cubicBezTo>
                      <a:pt x="-3109" y="506489"/>
                      <a:pt x="4254" y="485465"/>
                      <a:pt x="18889" y="473364"/>
                    </a:cubicBezTo>
                    <a:cubicBezTo>
                      <a:pt x="43384" y="182836"/>
                      <a:pt x="143568" y="74251"/>
                      <a:pt x="439265" y="64088"/>
                    </a:cubicBezTo>
                    <a:cubicBezTo>
                      <a:pt x="569471" y="55861"/>
                      <a:pt x="696722" y="24774"/>
                      <a:pt x="825661" y="6742"/>
                    </a:cubicBezTo>
                    <a:cubicBezTo>
                      <a:pt x="958283" y="-20663"/>
                      <a:pt x="1081668" y="37490"/>
                      <a:pt x="1160607" y="144597"/>
                    </a:cubicBezTo>
                    <a:cubicBezTo>
                      <a:pt x="1203951" y="198665"/>
                      <a:pt x="1231779" y="263052"/>
                      <a:pt x="1252364" y="328761"/>
                    </a:cubicBezTo>
                    <a:cubicBezTo>
                      <a:pt x="1263693" y="360014"/>
                      <a:pt x="1253144" y="400117"/>
                      <a:pt x="1217365" y="407774"/>
                    </a:cubicBezTo>
                    <a:cubicBezTo>
                      <a:pt x="1123947" y="426026"/>
                      <a:pt x="1165280" y="250354"/>
                      <a:pt x="1002481" y="138960"/>
                    </a:cubicBezTo>
                    <a:cubicBezTo>
                      <a:pt x="926195" y="83084"/>
                      <a:pt x="825414" y="116402"/>
                      <a:pt x="741250" y="127933"/>
                    </a:cubicBezTo>
                    <a:cubicBezTo>
                      <a:pt x="620427" y="151547"/>
                      <a:pt x="498924" y="168661"/>
                      <a:pt x="376016" y="176061"/>
                    </a:cubicBezTo>
                    <a:cubicBezTo>
                      <a:pt x="191521" y="188005"/>
                      <a:pt x="145478" y="283664"/>
                      <a:pt x="125160" y="452899"/>
                    </a:cubicBezTo>
                    <a:cubicBezTo>
                      <a:pt x="121414" y="505727"/>
                      <a:pt x="91768" y="590818"/>
                      <a:pt x="23966" y="556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5184309" y="7093140"/>
                <a:ext cx="2943955" cy="2010179"/>
              </a:xfrm>
              <a:custGeom>
                <a:avLst/>
                <a:gdLst/>
                <a:ahLst/>
                <a:cxnLst/>
                <a:rect l="l" t="t" r="r" b="b"/>
                <a:pathLst>
                  <a:path w="2943955" h="2010179" extrusionOk="0">
                    <a:moveTo>
                      <a:pt x="2927728" y="2010104"/>
                    </a:moveTo>
                    <a:cubicBezTo>
                      <a:pt x="2879261" y="2005890"/>
                      <a:pt x="2902728" y="958581"/>
                      <a:pt x="2853114" y="478114"/>
                    </a:cubicBezTo>
                    <a:cubicBezTo>
                      <a:pt x="2847320" y="387680"/>
                      <a:pt x="2795493" y="138257"/>
                      <a:pt x="2672411" y="88550"/>
                    </a:cubicBezTo>
                    <a:cubicBezTo>
                      <a:pt x="2551706" y="55562"/>
                      <a:pt x="2295902" y="18241"/>
                      <a:pt x="1939078" y="56499"/>
                    </a:cubicBezTo>
                    <a:cubicBezTo>
                      <a:pt x="1796697" y="67323"/>
                      <a:pt x="1826847" y="50559"/>
                      <a:pt x="1221701" y="63036"/>
                    </a:cubicBezTo>
                    <a:cubicBezTo>
                      <a:pt x="1155900" y="68544"/>
                      <a:pt x="744714" y="98539"/>
                      <a:pt x="579840" y="93058"/>
                    </a:cubicBezTo>
                    <a:cubicBezTo>
                      <a:pt x="348751" y="104975"/>
                      <a:pt x="80873" y="38724"/>
                      <a:pt x="42074" y="544531"/>
                    </a:cubicBezTo>
                    <a:cubicBezTo>
                      <a:pt x="22150" y="817302"/>
                      <a:pt x="95893" y="1985086"/>
                      <a:pt x="9269" y="1794963"/>
                    </a:cubicBezTo>
                    <a:cubicBezTo>
                      <a:pt x="4413" y="1783331"/>
                      <a:pt x="18432" y="1878731"/>
                      <a:pt x="639" y="856000"/>
                    </a:cubicBezTo>
                    <a:cubicBezTo>
                      <a:pt x="-16254" y="-149553"/>
                      <a:pt x="302313" y="103313"/>
                      <a:pt x="889969" y="43159"/>
                    </a:cubicBezTo>
                    <a:cubicBezTo>
                      <a:pt x="1343424" y="13292"/>
                      <a:pt x="1374714" y="14348"/>
                      <a:pt x="1826737" y="19040"/>
                    </a:cubicBezTo>
                    <a:cubicBezTo>
                      <a:pt x="1902105" y="21528"/>
                      <a:pt x="2629975" y="-65041"/>
                      <a:pt x="2771273" y="111659"/>
                    </a:cubicBezTo>
                    <a:cubicBezTo>
                      <a:pt x="2889985" y="241388"/>
                      <a:pt x="2929748" y="518833"/>
                      <a:pt x="2943915" y="1992688"/>
                    </a:cubicBezTo>
                    <a:cubicBezTo>
                      <a:pt x="2944567" y="2001750"/>
                      <a:pt x="2937350" y="2011114"/>
                      <a:pt x="2927728" y="20101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5251109" y="6995819"/>
                <a:ext cx="2746601" cy="244932"/>
              </a:xfrm>
              <a:custGeom>
                <a:avLst/>
                <a:gdLst/>
                <a:ahLst/>
                <a:cxnLst/>
                <a:rect l="l" t="t" r="r" b="b"/>
                <a:pathLst>
                  <a:path w="2746601" h="244932" extrusionOk="0">
                    <a:moveTo>
                      <a:pt x="4340" y="239901"/>
                    </a:moveTo>
                    <a:cubicBezTo>
                      <a:pt x="-19650" y="215030"/>
                      <a:pt x="62870" y="164580"/>
                      <a:pt x="79598" y="150395"/>
                    </a:cubicBezTo>
                    <a:cubicBezTo>
                      <a:pt x="316765" y="-24001"/>
                      <a:pt x="425414" y="94720"/>
                      <a:pt x="1662157" y="23796"/>
                    </a:cubicBezTo>
                    <a:cubicBezTo>
                      <a:pt x="1771651" y="14459"/>
                      <a:pt x="1881219" y="2193"/>
                      <a:pt x="1991181" y="35"/>
                    </a:cubicBezTo>
                    <a:cubicBezTo>
                      <a:pt x="2134581" y="-1011"/>
                      <a:pt x="2485475" y="21216"/>
                      <a:pt x="2588818" y="55306"/>
                    </a:cubicBezTo>
                    <a:cubicBezTo>
                      <a:pt x="2653783" y="69243"/>
                      <a:pt x="2766371" y="135062"/>
                      <a:pt x="2743611" y="166572"/>
                    </a:cubicBezTo>
                    <a:cubicBezTo>
                      <a:pt x="2727590" y="183171"/>
                      <a:pt x="2721558" y="159218"/>
                      <a:pt x="2659053" y="117793"/>
                    </a:cubicBezTo>
                    <a:cubicBezTo>
                      <a:pt x="2513808" y="40800"/>
                      <a:pt x="2070745" y="27524"/>
                      <a:pt x="1896799" y="37908"/>
                    </a:cubicBezTo>
                    <a:cubicBezTo>
                      <a:pt x="671634" y="143178"/>
                      <a:pt x="349394" y="-9008"/>
                      <a:pt x="98722" y="176800"/>
                    </a:cubicBezTo>
                    <a:cubicBezTo>
                      <a:pt x="19599" y="231143"/>
                      <a:pt x="19627" y="256501"/>
                      <a:pt x="4340" y="2399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6106609" y="6535308"/>
                <a:ext cx="1101022" cy="417778"/>
              </a:xfrm>
              <a:custGeom>
                <a:avLst/>
                <a:gdLst/>
                <a:ahLst/>
                <a:cxnLst/>
                <a:rect l="l" t="t" r="r" b="b"/>
                <a:pathLst>
                  <a:path w="1101022" h="417778" extrusionOk="0">
                    <a:moveTo>
                      <a:pt x="8442" y="416367"/>
                    </a:moveTo>
                    <a:cubicBezTo>
                      <a:pt x="-14034" y="397785"/>
                      <a:pt x="14749" y="343230"/>
                      <a:pt x="21305" y="319727"/>
                    </a:cubicBezTo>
                    <a:cubicBezTo>
                      <a:pt x="31955" y="292101"/>
                      <a:pt x="37289" y="264043"/>
                      <a:pt x="49601" y="237501"/>
                    </a:cubicBezTo>
                    <a:cubicBezTo>
                      <a:pt x="82176" y="170056"/>
                      <a:pt x="138915" y="109993"/>
                      <a:pt x="209701" y="83074"/>
                    </a:cubicBezTo>
                    <a:cubicBezTo>
                      <a:pt x="306966" y="55815"/>
                      <a:pt x="409868" y="58524"/>
                      <a:pt x="509704" y="46845"/>
                    </a:cubicBezTo>
                    <a:cubicBezTo>
                      <a:pt x="579884" y="41741"/>
                      <a:pt x="648908" y="27840"/>
                      <a:pt x="718372" y="17365"/>
                    </a:cubicBezTo>
                    <a:cubicBezTo>
                      <a:pt x="787681" y="1500"/>
                      <a:pt x="864848" y="-14723"/>
                      <a:pt x="929933" y="23636"/>
                    </a:cubicBezTo>
                    <a:cubicBezTo>
                      <a:pt x="990216" y="67742"/>
                      <a:pt x="1036838" y="131055"/>
                      <a:pt x="1064730" y="200143"/>
                    </a:cubicBezTo>
                    <a:cubicBezTo>
                      <a:pt x="1080513" y="241063"/>
                      <a:pt x="1090245" y="283819"/>
                      <a:pt x="1100105" y="326420"/>
                    </a:cubicBezTo>
                    <a:cubicBezTo>
                      <a:pt x="1103328" y="337639"/>
                      <a:pt x="1098012" y="351392"/>
                      <a:pt x="1084883" y="351558"/>
                    </a:cubicBezTo>
                    <a:cubicBezTo>
                      <a:pt x="1073471" y="351934"/>
                      <a:pt x="1067668" y="341394"/>
                      <a:pt x="1067677" y="331240"/>
                    </a:cubicBezTo>
                    <a:cubicBezTo>
                      <a:pt x="1067834" y="331938"/>
                      <a:pt x="1067999" y="332635"/>
                      <a:pt x="1068164" y="333333"/>
                    </a:cubicBezTo>
                    <a:cubicBezTo>
                      <a:pt x="1052896" y="266623"/>
                      <a:pt x="1036480" y="196874"/>
                      <a:pt x="996184" y="140392"/>
                    </a:cubicBezTo>
                    <a:cubicBezTo>
                      <a:pt x="966960" y="102364"/>
                      <a:pt x="936305" y="57725"/>
                      <a:pt x="889417" y="40969"/>
                    </a:cubicBezTo>
                    <a:cubicBezTo>
                      <a:pt x="812874" y="16933"/>
                      <a:pt x="736973" y="53107"/>
                      <a:pt x="660430" y="59323"/>
                    </a:cubicBezTo>
                    <a:cubicBezTo>
                      <a:pt x="515910" y="90235"/>
                      <a:pt x="364449" y="79264"/>
                      <a:pt x="221527" y="113620"/>
                    </a:cubicBezTo>
                    <a:cubicBezTo>
                      <a:pt x="169699" y="132570"/>
                      <a:pt x="127897" y="173839"/>
                      <a:pt x="97315" y="218753"/>
                    </a:cubicBezTo>
                    <a:cubicBezTo>
                      <a:pt x="71461" y="256827"/>
                      <a:pt x="63978" y="302117"/>
                      <a:pt x="47140" y="343726"/>
                    </a:cubicBezTo>
                    <a:cubicBezTo>
                      <a:pt x="39731" y="363723"/>
                      <a:pt x="32138" y="381791"/>
                      <a:pt x="27309" y="401026"/>
                    </a:cubicBezTo>
                    <a:cubicBezTo>
                      <a:pt x="26777" y="411281"/>
                      <a:pt x="18743" y="422014"/>
                      <a:pt x="8056" y="416083"/>
                    </a:cubicBezTo>
                    <a:cubicBezTo>
                      <a:pt x="8065" y="416101"/>
                      <a:pt x="8451" y="416367"/>
                      <a:pt x="8442" y="4163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5971808" y="6923741"/>
                <a:ext cx="194914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194914" h="43584" extrusionOk="0">
                    <a:moveTo>
                      <a:pt x="73" y="31349"/>
                    </a:moveTo>
                    <a:cubicBezTo>
                      <a:pt x="-625" y="24867"/>
                      <a:pt x="3773" y="17789"/>
                      <a:pt x="10420" y="16559"/>
                    </a:cubicBezTo>
                    <a:cubicBezTo>
                      <a:pt x="37844" y="11077"/>
                      <a:pt x="65718" y="8984"/>
                      <a:pt x="93500" y="6322"/>
                    </a:cubicBezTo>
                    <a:cubicBezTo>
                      <a:pt x="123302" y="3604"/>
                      <a:pt x="153058" y="960"/>
                      <a:pt x="182630" y="5"/>
                    </a:cubicBezTo>
                    <a:cubicBezTo>
                      <a:pt x="187505" y="-142"/>
                      <a:pt x="192215" y="2980"/>
                      <a:pt x="194006" y="7552"/>
                    </a:cubicBezTo>
                    <a:cubicBezTo>
                      <a:pt x="198550" y="19689"/>
                      <a:pt x="185072" y="25519"/>
                      <a:pt x="175138" y="25831"/>
                    </a:cubicBezTo>
                    <a:cubicBezTo>
                      <a:pt x="149532" y="30046"/>
                      <a:pt x="123733" y="33020"/>
                      <a:pt x="98008" y="36390"/>
                    </a:cubicBezTo>
                    <a:cubicBezTo>
                      <a:pt x="69877" y="39915"/>
                      <a:pt x="41718" y="43863"/>
                      <a:pt x="13330" y="43569"/>
                    </a:cubicBezTo>
                    <a:cubicBezTo>
                      <a:pt x="6554" y="43569"/>
                      <a:pt x="770" y="37960"/>
                      <a:pt x="73" y="313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7136214" y="6844050"/>
                <a:ext cx="175627" cy="51124"/>
              </a:xfrm>
              <a:custGeom>
                <a:avLst/>
                <a:gdLst/>
                <a:ahLst/>
                <a:cxnLst/>
                <a:rect l="l" t="t" r="r" b="b"/>
                <a:pathLst>
                  <a:path w="175627" h="51124" extrusionOk="0">
                    <a:moveTo>
                      <a:pt x="12705" y="51124"/>
                    </a:moveTo>
                    <a:cubicBezTo>
                      <a:pt x="6866" y="51069"/>
                      <a:pt x="1770" y="46892"/>
                      <a:pt x="375" y="41254"/>
                    </a:cubicBezTo>
                    <a:cubicBezTo>
                      <a:pt x="-6869" y="12187"/>
                      <a:pt x="93122" y="15391"/>
                      <a:pt x="114028" y="7890"/>
                    </a:cubicBezTo>
                    <a:cubicBezTo>
                      <a:pt x="132243" y="6688"/>
                      <a:pt x="168839" y="-12510"/>
                      <a:pt x="175541" y="13766"/>
                    </a:cubicBezTo>
                    <a:cubicBezTo>
                      <a:pt x="176184" y="19660"/>
                      <a:pt x="173182" y="25132"/>
                      <a:pt x="168141" y="28135"/>
                    </a:cubicBezTo>
                    <a:cubicBezTo>
                      <a:pt x="118756" y="45542"/>
                      <a:pt x="64358" y="44587"/>
                      <a:pt x="12705" y="511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5319784" y="8493715"/>
                <a:ext cx="2754271" cy="2226602"/>
              </a:xfrm>
              <a:custGeom>
                <a:avLst/>
                <a:gdLst/>
                <a:ahLst/>
                <a:cxnLst/>
                <a:rect l="l" t="t" r="r" b="b"/>
                <a:pathLst>
                  <a:path w="2754271" h="2226602" extrusionOk="0">
                    <a:moveTo>
                      <a:pt x="2566811" y="2112590"/>
                    </a:moveTo>
                    <a:cubicBezTo>
                      <a:pt x="2467425" y="2143998"/>
                      <a:pt x="2342948" y="2143998"/>
                      <a:pt x="2255498" y="2149397"/>
                    </a:cubicBezTo>
                    <a:cubicBezTo>
                      <a:pt x="1693098" y="2184138"/>
                      <a:pt x="1131838" y="2220670"/>
                      <a:pt x="568264" y="2224195"/>
                    </a:cubicBezTo>
                    <a:cubicBezTo>
                      <a:pt x="397954" y="2225297"/>
                      <a:pt x="242242" y="2251831"/>
                      <a:pt x="130967" y="2098139"/>
                    </a:cubicBezTo>
                    <a:cubicBezTo>
                      <a:pt x="44573" y="1978784"/>
                      <a:pt x="52560" y="1818298"/>
                      <a:pt x="38880" y="1678469"/>
                    </a:cubicBezTo>
                    <a:cubicBezTo>
                      <a:pt x="11162" y="1395186"/>
                      <a:pt x="-4638" y="1110176"/>
                      <a:pt x="1210" y="825479"/>
                    </a:cubicBezTo>
                    <a:cubicBezTo>
                      <a:pt x="5608" y="611696"/>
                      <a:pt x="29213" y="367524"/>
                      <a:pt x="218500" y="232754"/>
                    </a:cubicBezTo>
                    <a:cubicBezTo>
                      <a:pt x="339131" y="146874"/>
                      <a:pt x="487222" y="110242"/>
                      <a:pt x="632385" y="81009"/>
                    </a:cubicBezTo>
                    <a:cubicBezTo>
                      <a:pt x="1017386" y="3493"/>
                      <a:pt x="1428177" y="-13603"/>
                      <a:pt x="1821643" y="9561"/>
                    </a:cubicBezTo>
                    <a:cubicBezTo>
                      <a:pt x="2096756" y="25757"/>
                      <a:pt x="2425706" y="66034"/>
                      <a:pt x="2576148" y="321316"/>
                    </a:cubicBezTo>
                    <a:cubicBezTo>
                      <a:pt x="2645420" y="438917"/>
                      <a:pt x="2660165" y="549650"/>
                      <a:pt x="2672192" y="683539"/>
                    </a:cubicBezTo>
                    <a:cubicBezTo>
                      <a:pt x="2702416" y="1020109"/>
                      <a:pt x="2756548" y="1364668"/>
                      <a:pt x="2754198" y="1702203"/>
                    </a:cubicBezTo>
                    <a:cubicBezTo>
                      <a:pt x="2753418" y="1814313"/>
                      <a:pt x="2763250" y="1971659"/>
                      <a:pt x="2671687" y="2055988"/>
                    </a:cubicBezTo>
                    <a:cubicBezTo>
                      <a:pt x="2643721" y="2081741"/>
                      <a:pt x="2607355" y="2099782"/>
                      <a:pt x="2566811" y="21125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5600259" y="8845830"/>
                <a:ext cx="2120873" cy="372713"/>
              </a:xfrm>
              <a:custGeom>
                <a:avLst/>
                <a:gdLst/>
                <a:ahLst/>
                <a:cxnLst/>
                <a:rect l="l" t="t" r="r" b="b"/>
                <a:pathLst>
                  <a:path w="2120873" h="372713" extrusionOk="0">
                    <a:moveTo>
                      <a:pt x="2118954" y="121332"/>
                    </a:moveTo>
                    <a:cubicBezTo>
                      <a:pt x="2121231" y="135058"/>
                      <a:pt x="2121534" y="149472"/>
                      <a:pt x="2119587" y="164281"/>
                    </a:cubicBezTo>
                    <a:cubicBezTo>
                      <a:pt x="2103153" y="289392"/>
                      <a:pt x="1964738" y="302778"/>
                      <a:pt x="1865922" y="314760"/>
                    </a:cubicBezTo>
                    <a:cubicBezTo>
                      <a:pt x="1334546" y="379220"/>
                      <a:pt x="804759" y="375401"/>
                      <a:pt x="270757" y="369984"/>
                    </a:cubicBezTo>
                    <a:cubicBezTo>
                      <a:pt x="218333" y="369452"/>
                      <a:pt x="164953" y="368772"/>
                      <a:pt x="115109" y="352549"/>
                    </a:cubicBezTo>
                    <a:cubicBezTo>
                      <a:pt x="-36067" y="303357"/>
                      <a:pt x="-44881" y="99618"/>
                      <a:pt x="127770" y="76436"/>
                    </a:cubicBezTo>
                    <a:cubicBezTo>
                      <a:pt x="376652" y="43026"/>
                      <a:pt x="629748" y="40060"/>
                      <a:pt x="880457" y="30411"/>
                    </a:cubicBezTo>
                    <a:cubicBezTo>
                      <a:pt x="1140127" y="20422"/>
                      <a:pt x="1399888" y="12719"/>
                      <a:pt x="1659696" y="7312"/>
                    </a:cubicBezTo>
                    <a:cubicBezTo>
                      <a:pt x="1762745" y="5163"/>
                      <a:pt x="1868823" y="-3862"/>
                      <a:pt x="1971716" y="1885"/>
                    </a:cubicBezTo>
                    <a:cubicBezTo>
                      <a:pt x="2033120" y="5310"/>
                      <a:pt x="2118954" y="47920"/>
                      <a:pt x="2118954" y="1213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5406036" y="8717803"/>
                <a:ext cx="2522745" cy="1923316"/>
              </a:xfrm>
              <a:custGeom>
                <a:avLst/>
                <a:gdLst/>
                <a:ahLst/>
                <a:cxnLst/>
                <a:rect l="l" t="t" r="r" b="b"/>
                <a:pathLst>
                  <a:path w="2522745" h="1923316" extrusionOk="0">
                    <a:moveTo>
                      <a:pt x="386481" y="1923298"/>
                    </a:moveTo>
                    <a:cubicBezTo>
                      <a:pt x="319799" y="1923775"/>
                      <a:pt x="250959" y="1915714"/>
                      <a:pt x="198718" y="1870130"/>
                    </a:cubicBezTo>
                    <a:cubicBezTo>
                      <a:pt x="152198" y="1839538"/>
                      <a:pt x="134074" y="1785884"/>
                      <a:pt x="119494" y="1734791"/>
                    </a:cubicBezTo>
                    <a:cubicBezTo>
                      <a:pt x="77794" y="1593071"/>
                      <a:pt x="68934" y="1444906"/>
                      <a:pt x="50140" y="1299082"/>
                    </a:cubicBezTo>
                    <a:cubicBezTo>
                      <a:pt x="28996" y="1147134"/>
                      <a:pt x="24699" y="990863"/>
                      <a:pt x="21247" y="838392"/>
                    </a:cubicBezTo>
                    <a:cubicBezTo>
                      <a:pt x="9128" y="677006"/>
                      <a:pt x="-16689" y="513848"/>
                      <a:pt x="15720" y="353151"/>
                    </a:cubicBezTo>
                    <a:cubicBezTo>
                      <a:pt x="23901" y="314884"/>
                      <a:pt x="46220" y="142003"/>
                      <a:pt x="88242" y="145189"/>
                    </a:cubicBezTo>
                    <a:cubicBezTo>
                      <a:pt x="94301" y="146906"/>
                      <a:pt x="98102" y="153122"/>
                      <a:pt x="96496" y="159282"/>
                    </a:cubicBezTo>
                    <a:cubicBezTo>
                      <a:pt x="75388" y="189690"/>
                      <a:pt x="69283" y="231822"/>
                      <a:pt x="60212" y="267023"/>
                    </a:cubicBezTo>
                    <a:cubicBezTo>
                      <a:pt x="46550" y="341491"/>
                      <a:pt x="32109" y="416271"/>
                      <a:pt x="29933" y="492144"/>
                    </a:cubicBezTo>
                    <a:cubicBezTo>
                      <a:pt x="27904" y="587214"/>
                      <a:pt x="40151" y="681303"/>
                      <a:pt x="48965" y="775584"/>
                    </a:cubicBezTo>
                    <a:cubicBezTo>
                      <a:pt x="61782" y="932324"/>
                      <a:pt x="54749" y="1089854"/>
                      <a:pt x="77096" y="1245281"/>
                    </a:cubicBezTo>
                    <a:cubicBezTo>
                      <a:pt x="92419" y="1369694"/>
                      <a:pt x="103134" y="1494851"/>
                      <a:pt x="124939" y="1618337"/>
                    </a:cubicBezTo>
                    <a:cubicBezTo>
                      <a:pt x="138215" y="1679080"/>
                      <a:pt x="151417" y="1740437"/>
                      <a:pt x="176886" y="1797324"/>
                    </a:cubicBezTo>
                    <a:cubicBezTo>
                      <a:pt x="191337" y="1827180"/>
                      <a:pt x="220239" y="1846846"/>
                      <a:pt x="247755" y="1863712"/>
                    </a:cubicBezTo>
                    <a:cubicBezTo>
                      <a:pt x="308121" y="1898912"/>
                      <a:pt x="384535" y="1890769"/>
                      <a:pt x="451328" y="1887234"/>
                    </a:cubicBezTo>
                    <a:cubicBezTo>
                      <a:pt x="529092" y="1886546"/>
                      <a:pt x="606801" y="1885940"/>
                      <a:pt x="683895" y="1873949"/>
                    </a:cubicBezTo>
                    <a:cubicBezTo>
                      <a:pt x="765690" y="1864768"/>
                      <a:pt x="848017" y="1866604"/>
                      <a:pt x="930133" y="1866926"/>
                    </a:cubicBezTo>
                    <a:cubicBezTo>
                      <a:pt x="998238" y="1865218"/>
                      <a:pt x="1065325" y="1854962"/>
                      <a:pt x="1132797" y="1846764"/>
                    </a:cubicBezTo>
                    <a:cubicBezTo>
                      <a:pt x="1295220" y="1824784"/>
                      <a:pt x="1459177" y="1827713"/>
                      <a:pt x="1621682" y="1811334"/>
                    </a:cubicBezTo>
                    <a:cubicBezTo>
                      <a:pt x="1752973" y="1805256"/>
                      <a:pt x="1883519" y="1824426"/>
                      <a:pt x="2014947" y="1810636"/>
                    </a:cubicBezTo>
                    <a:cubicBezTo>
                      <a:pt x="2098559" y="1811582"/>
                      <a:pt x="2181685" y="1822085"/>
                      <a:pt x="2264508" y="1804742"/>
                    </a:cubicBezTo>
                    <a:cubicBezTo>
                      <a:pt x="2328602" y="1797525"/>
                      <a:pt x="2396312" y="1788418"/>
                      <a:pt x="2445890" y="1743109"/>
                    </a:cubicBezTo>
                    <a:cubicBezTo>
                      <a:pt x="2484938" y="1701932"/>
                      <a:pt x="2479062" y="1638765"/>
                      <a:pt x="2484644" y="1586057"/>
                    </a:cubicBezTo>
                    <a:cubicBezTo>
                      <a:pt x="2487114" y="1533100"/>
                      <a:pt x="2488987" y="1480198"/>
                      <a:pt x="2489895" y="1427186"/>
                    </a:cubicBezTo>
                    <a:cubicBezTo>
                      <a:pt x="2490722" y="1321402"/>
                      <a:pt x="2485470" y="1215717"/>
                      <a:pt x="2489941" y="1109933"/>
                    </a:cubicBezTo>
                    <a:cubicBezTo>
                      <a:pt x="2488931" y="995710"/>
                      <a:pt x="2479759" y="881818"/>
                      <a:pt x="2470808" y="768018"/>
                    </a:cubicBezTo>
                    <a:cubicBezTo>
                      <a:pt x="2458212" y="642467"/>
                      <a:pt x="2468963" y="515216"/>
                      <a:pt x="2446955" y="391051"/>
                    </a:cubicBezTo>
                    <a:cubicBezTo>
                      <a:pt x="2435213" y="305198"/>
                      <a:pt x="2427721" y="214314"/>
                      <a:pt x="2384735" y="137449"/>
                    </a:cubicBezTo>
                    <a:cubicBezTo>
                      <a:pt x="2348414" y="89074"/>
                      <a:pt x="2293355" y="56812"/>
                      <a:pt x="2242850" y="25559"/>
                    </a:cubicBezTo>
                    <a:cubicBezTo>
                      <a:pt x="2228224" y="17838"/>
                      <a:pt x="2239526" y="-5326"/>
                      <a:pt x="2254638" y="1119"/>
                    </a:cubicBezTo>
                    <a:cubicBezTo>
                      <a:pt x="2311148" y="24256"/>
                      <a:pt x="2362526" y="62008"/>
                      <a:pt x="2403272" y="107299"/>
                    </a:cubicBezTo>
                    <a:cubicBezTo>
                      <a:pt x="2435470" y="148421"/>
                      <a:pt x="2446322" y="201910"/>
                      <a:pt x="2458909" y="251534"/>
                    </a:cubicBezTo>
                    <a:cubicBezTo>
                      <a:pt x="2473902" y="329289"/>
                      <a:pt x="2483239" y="408394"/>
                      <a:pt x="2491383" y="487158"/>
                    </a:cubicBezTo>
                    <a:cubicBezTo>
                      <a:pt x="2497736" y="561416"/>
                      <a:pt x="2493944" y="638666"/>
                      <a:pt x="2499371" y="712546"/>
                    </a:cubicBezTo>
                    <a:cubicBezTo>
                      <a:pt x="2509470" y="847802"/>
                      <a:pt x="2522130" y="983068"/>
                      <a:pt x="2522746" y="1118783"/>
                    </a:cubicBezTo>
                    <a:cubicBezTo>
                      <a:pt x="2517081" y="1250119"/>
                      <a:pt x="2526767" y="1381538"/>
                      <a:pt x="2520340" y="1512956"/>
                    </a:cubicBezTo>
                    <a:cubicBezTo>
                      <a:pt x="2511297" y="1600085"/>
                      <a:pt x="2530596" y="1719816"/>
                      <a:pt x="2453382" y="1779393"/>
                    </a:cubicBezTo>
                    <a:cubicBezTo>
                      <a:pt x="2395165" y="1822526"/>
                      <a:pt x="2325700" y="1829531"/>
                      <a:pt x="2256190" y="1838684"/>
                    </a:cubicBezTo>
                    <a:cubicBezTo>
                      <a:pt x="2147118" y="1859608"/>
                      <a:pt x="2037945" y="1835021"/>
                      <a:pt x="1928644" y="1848012"/>
                    </a:cubicBezTo>
                    <a:cubicBezTo>
                      <a:pt x="1830103" y="1854200"/>
                      <a:pt x="1730020" y="1837197"/>
                      <a:pt x="1631644" y="1843459"/>
                    </a:cubicBezTo>
                    <a:cubicBezTo>
                      <a:pt x="1502410" y="1853741"/>
                      <a:pt x="1373388" y="1861940"/>
                      <a:pt x="1243953" y="1866852"/>
                    </a:cubicBezTo>
                    <a:cubicBezTo>
                      <a:pt x="1165619" y="1873683"/>
                      <a:pt x="1087965" y="1886950"/>
                      <a:pt x="1009669" y="1894597"/>
                    </a:cubicBezTo>
                    <a:cubicBezTo>
                      <a:pt x="918675" y="1904880"/>
                      <a:pt x="823714" y="1895102"/>
                      <a:pt x="733198" y="1902640"/>
                    </a:cubicBezTo>
                    <a:cubicBezTo>
                      <a:pt x="677082" y="1906597"/>
                      <a:pt x="621509" y="1915383"/>
                      <a:pt x="565321" y="1918514"/>
                    </a:cubicBezTo>
                    <a:cubicBezTo>
                      <a:pt x="505625" y="1919230"/>
                      <a:pt x="446113" y="1920121"/>
                      <a:pt x="386481" y="1923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5571823" y="8569102"/>
                <a:ext cx="1969981" cy="240327"/>
              </a:xfrm>
              <a:custGeom>
                <a:avLst/>
                <a:gdLst/>
                <a:ahLst/>
                <a:cxnLst/>
                <a:rect l="l" t="t" r="r" b="b"/>
                <a:pathLst>
                  <a:path w="1969981" h="240327" extrusionOk="0">
                    <a:moveTo>
                      <a:pt x="2221" y="236591"/>
                    </a:moveTo>
                    <a:cubicBezTo>
                      <a:pt x="-60597" y="126666"/>
                      <a:pt x="1225458" y="-72060"/>
                      <a:pt x="1815722" y="26747"/>
                    </a:cubicBezTo>
                    <a:cubicBezTo>
                      <a:pt x="1842458" y="31155"/>
                      <a:pt x="1974280" y="62591"/>
                      <a:pt x="1969873" y="92035"/>
                    </a:cubicBezTo>
                    <a:cubicBezTo>
                      <a:pt x="1963088" y="117035"/>
                      <a:pt x="1939071" y="96561"/>
                      <a:pt x="1876391" y="75233"/>
                    </a:cubicBezTo>
                    <a:cubicBezTo>
                      <a:pt x="1557879" y="-32269"/>
                      <a:pt x="277250" y="83221"/>
                      <a:pt x="31995" y="227933"/>
                    </a:cubicBezTo>
                    <a:cubicBezTo>
                      <a:pt x="22511" y="233185"/>
                      <a:pt x="12889" y="246892"/>
                      <a:pt x="2221" y="236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5679353" y="8926473"/>
                <a:ext cx="1938133" cy="202846"/>
              </a:xfrm>
              <a:custGeom>
                <a:avLst/>
                <a:gdLst/>
                <a:ahLst/>
                <a:cxnLst/>
                <a:rect l="l" t="t" r="r" b="b"/>
                <a:pathLst>
                  <a:path w="1938133" h="202846" extrusionOk="0">
                    <a:moveTo>
                      <a:pt x="1875665" y="3642"/>
                    </a:moveTo>
                    <a:cubicBezTo>
                      <a:pt x="1890511" y="5956"/>
                      <a:pt x="1903943" y="10115"/>
                      <a:pt x="1913280" y="17551"/>
                    </a:cubicBezTo>
                    <a:cubicBezTo>
                      <a:pt x="1970864" y="63457"/>
                      <a:pt x="1917990" y="140404"/>
                      <a:pt x="1860039" y="147088"/>
                    </a:cubicBezTo>
                    <a:cubicBezTo>
                      <a:pt x="1680346" y="167810"/>
                      <a:pt x="1493032" y="158225"/>
                      <a:pt x="1311439" y="166240"/>
                    </a:cubicBezTo>
                    <a:cubicBezTo>
                      <a:pt x="912850" y="183831"/>
                      <a:pt x="516326" y="206637"/>
                      <a:pt x="117333" y="202312"/>
                    </a:cubicBezTo>
                    <a:cubicBezTo>
                      <a:pt x="95096" y="202074"/>
                      <a:pt x="72437" y="201761"/>
                      <a:pt x="51339" y="194738"/>
                    </a:cubicBezTo>
                    <a:cubicBezTo>
                      <a:pt x="21519" y="184813"/>
                      <a:pt x="3735" y="163329"/>
                      <a:pt x="549" y="132508"/>
                    </a:cubicBezTo>
                    <a:cubicBezTo>
                      <a:pt x="-8081" y="49034"/>
                      <a:pt x="87035" y="40449"/>
                      <a:pt x="146565" y="40109"/>
                    </a:cubicBezTo>
                    <a:cubicBezTo>
                      <a:pt x="654869" y="37236"/>
                      <a:pt x="1162842" y="18203"/>
                      <a:pt x="1671045" y="1916"/>
                    </a:cubicBezTo>
                    <a:cubicBezTo>
                      <a:pt x="1713058" y="566"/>
                      <a:pt x="1755144" y="-829"/>
                      <a:pt x="1797185" y="603"/>
                    </a:cubicBezTo>
                    <a:cubicBezTo>
                      <a:pt x="1817411" y="1292"/>
                      <a:pt x="1848847" y="-535"/>
                      <a:pt x="1875665" y="36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15759936" y="8943652"/>
                <a:ext cx="1758833" cy="169294"/>
              </a:xfrm>
              <a:custGeom>
                <a:avLst/>
                <a:gdLst/>
                <a:ahLst/>
                <a:cxnLst/>
                <a:rect l="l" t="t" r="r" b="b"/>
                <a:pathLst>
                  <a:path w="1758833" h="169294" extrusionOk="0">
                    <a:moveTo>
                      <a:pt x="1753602" y="30974"/>
                    </a:moveTo>
                    <a:cubicBezTo>
                      <a:pt x="1750086" y="29881"/>
                      <a:pt x="1746165" y="31644"/>
                      <a:pt x="1744669" y="35013"/>
                    </a:cubicBezTo>
                    <a:cubicBezTo>
                      <a:pt x="1736791" y="50318"/>
                      <a:pt x="1730475" y="66440"/>
                      <a:pt x="1722854" y="81883"/>
                    </a:cubicBezTo>
                    <a:cubicBezTo>
                      <a:pt x="1705530" y="68634"/>
                      <a:pt x="1667373" y="-17622"/>
                      <a:pt x="1646321" y="3237"/>
                    </a:cubicBezTo>
                    <a:cubicBezTo>
                      <a:pt x="1618180" y="26410"/>
                      <a:pt x="1613819" y="64301"/>
                      <a:pt x="1595319" y="93424"/>
                    </a:cubicBezTo>
                    <a:cubicBezTo>
                      <a:pt x="1509136" y="53348"/>
                      <a:pt x="1511055" y="-64969"/>
                      <a:pt x="1460228" y="100199"/>
                    </a:cubicBezTo>
                    <a:cubicBezTo>
                      <a:pt x="1445740" y="80405"/>
                      <a:pt x="1433199" y="59160"/>
                      <a:pt x="1424110" y="36326"/>
                    </a:cubicBezTo>
                    <a:cubicBezTo>
                      <a:pt x="1419997" y="25777"/>
                      <a:pt x="1413561" y="4550"/>
                      <a:pt x="1399642" y="18111"/>
                    </a:cubicBezTo>
                    <a:cubicBezTo>
                      <a:pt x="1375643" y="38153"/>
                      <a:pt x="1353975" y="60684"/>
                      <a:pt x="1335246" y="85720"/>
                    </a:cubicBezTo>
                    <a:cubicBezTo>
                      <a:pt x="1326193" y="69130"/>
                      <a:pt x="1317765" y="52063"/>
                      <a:pt x="1307105" y="36464"/>
                    </a:cubicBezTo>
                    <a:cubicBezTo>
                      <a:pt x="1304489" y="33058"/>
                      <a:pt x="1300963" y="30000"/>
                      <a:pt x="1296492" y="29863"/>
                    </a:cubicBezTo>
                    <a:cubicBezTo>
                      <a:pt x="1291571" y="29679"/>
                      <a:pt x="1287357" y="32397"/>
                      <a:pt x="1283951" y="35729"/>
                    </a:cubicBezTo>
                    <a:cubicBezTo>
                      <a:pt x="1259979" y="59307"/>
                      <a:pt x="1238449" y="85206"/>
                      <a:pt x="1217975" y="111832"/>
                    </a:cubicBezTo>
                    <a:cubicBezTo>
                      <a:pt x="1201018" y="92854"/>
                      <a:pt x="1190294" y="69461"/>
                      <a:pt x="1180645" y="46076"/>
                    </a:cubicBezTo>
                    <a:cubicBezTo>
                      <a:pt x="1176688" y="34325"/>
                      <a:pt x="1167947" y="14200"/>
                      <a:pt x="1154020" y="28366"/>
                    </a:cubicBezTo>
                    <a:cubicBezTo>
                      <a:pt x="1124924" y="50153"/>
                      <a:pt x="1109307" y="83508"/>
                      <a:pt x="1094204" y="115550"/>
                    </a:cubicBezTo>
                    <a:cubicBezTo>
                      <a:pt x="1076898" y="91294"/>
                      <a:pt x="1062741" y="65182"/>
                      <a:pt x="1048299" y="39117"/>
                    </a:cubicBezTo>
                    <a:cubicBezTo>
                      <a:pt x="1046077" y="36207"/>
                      <a:pt x="1043561" y="32553"/>
                      <a:pt x="1039641" y="31910"/>
                    </a:cubicBezTo>
                    <a:cubicBezTo>
                      <a:pt x="1037327" y="31515"/>
                      <a:pt x="1034867" y="31827"/>
                      <a:pt x="1032911" y="33131"/>
                    </a:cubicBezTo>
                    <a:cubicBezTo>
                      <a:pt x="1007571" y="53311"/>
                      <a:pt x="995535" y="84343"/>
                      <a:pt x="979762" y="111795"/>
                    </a:cubicBezTo>
                    <a:cubicBezTo>
                      <a:pt x="896067" y="9031"/>
                      <a:pt x="924647" y="-11360"/>
                      <a:pt x="852043" y="114357"/>
                    </a:cubicBezTo>
                    <a:cubicBezTo>
                      <a:pt x="835177" y="94277"/>
                      <a:pt x="823187" y="70847"/>
                      <a:pt x="808598" y="49180"/>
                    </a:cubicBezTo>
                    <a:cubicBezTo>
                      <a:pt x="806000" y="45443"/>
                      <a:pt x="802217" y="42386"/>
                      <a:pt x="797627" y="41624"/>
                    </a:cubicBezTo>
                    <a:cubicBezTo>
                      <a:pt x="793091" y="41045"/>
                      <a:pt x="788978" y="43891"/>
                      <a:pt x="786389" y="47334"/>
                    </a:cubicBezTo>
                    <a:cubicBezTo>
                      <a:pt x="765851" y="70287"/>
                      <a:pt x="750160" y="97142"/>
                      <a:pt x="743348" y="127348"/>
                    </a:cubicBezTo>
                    <a:cubicBezTo>
                      <a:pt x="724279" y="106543"/>
                      <a:pt x="715198" y="77338"/>
                      <a:pt x="695542" y="57792"/>
                    </a:cubicBezTo>
                    <a:cubicBezTo>
                      <a:pt x="691126" y="55772"/>
                      <a:pt x="686149" y="57920"/>
                      <a:pt x="683542" y="61749"/>
                    </a:cubicBezTo>
                    <a:cubicBezTo>
                      <a:pt x="664721" y="83664"/>
                      <a:pt x="647396" y="107076"/>
                      <a:pt x="632880" y="132095"/>
                    </a:cubicBezTo>
                    <a:cubicBezTo>
                      <a:pt x="620881" y="110372"/>
                      <a:pt x="609138" y="88539"/>
                      <a:pt x="596542" y="67175"/>
                    </a:cubicBezTo>
                    <a:cubicBezTo>
                      <a:pt x="593053" y="60041"/>
                      <a:pt x="584643" y="50098"/>
                      <a:pt x="576619" y="57590"/>
                    </a:cubicBezTo>
                    <a:cubicBezTo>
                      <a:pt x="559652" y="76466"/>
                      <a:pt x="546009" y="98308"/>
                      <a:pt x="537039" y="122096"/>
                    </a:cubicBezTo>
                    <a:cubicBezTo>
                      <a:pt x="525149" y="103688"/>
                      <a:pt x="512938" y="86143"/>
                      <a:pt x="503142" y="66339"/>
                    </a:cubicBezTo>
                    <a:cubicBezTo>
                      <a:pt x="501269" y="61225"/>
                      <a:pt x="497193" y="54679"/>
                      <a:pt x="490757" y="57231"/>
                    </a:cubicBezTo>
                    <a:cubicBezTo>
                      <a:pt x="462506" y="83765"/>
                      <a:pt x="440389" y="117671"/>
                      <a:pt x="418437" y="149695"/>
                    </a:cubicBezTo>
                    <a:cubicBezTo>
                      <a:pt x="398936" y="123198"/>
                      <a:pt x="384008" y="93919"/>
                      <a:pt x="367399" y="65614"/>
                    </a:cubicBezTo>
                    <a:cubicBezTo>
                      <a:pt x="361284" y="53816"/>
                      <a:pt x="352122" y="54936"/>
                      <a:pt x="344841" y="64925"/>
                    </a:cubicBezTo>
                    <a:cubicBezTo>
                      <a:pt x="323238" y="88916"/>
                      <a:pt x="305748" y="116743"/>
                      <a:pt x="293004" y="146380"/>
                    </a:cubicBezTo>
                    <a:cubicBezTo>
                      <a:pt x="279067" y="120857"/>
                      <a:pt x="267756" y="94075"/>
                      <a:pt x="254370" y="68304"/>
                    </a:cubicBezTo>
                    <a:cubicBezTo>
                      <a:pt x="251946" y="64209"/>
                      <a:pt x="248669" y="59472"/>
                      <a:pt x="243491" y="59141"/>
                    </a:cubicBezTo>
                    <a:cubicBezTo>
                      <a:pt x="213018" y="70957"/>
                      <a:pt x="205141" y="113861"/>
                      <a:pt x="179590" y="132627"/>
                    </a:cubicBezTo>
                    <a:cubicBezTo>
                      <a:pt x="178470" y="133407"/>
                      <a:pt x="176964" y="134023"/>
                      <a:pt x="175807" y="132976"/>
                    </a:cubicBezTo>
                    <a:cubicBezTo>
                      <a:pt x="164037" y="119379"/>
                      <a:pt x="154452" y="104055"/>
                      <a:pt x="144904" y="88805"/>
                    </a:cubicBezTo>
                    <a:cubicBezTo>
                      <a:pt x="138101" y="77586"/>
                      <a:pt x="131297" y="65770"/>
                      <a:pt x="123714" y="54229"/>
                    </a:cubicBezTo>
                    <a:cubicBezTo>
                      <a:pt x="121106" y="47545"/>
                      <a:pt x="111393" y="46242"/>
                      <a:pt x="108170" y="53045"/>
                    </a:cubicBezTo>
                    <a:cubicBezTo>
                      <a:pt x="103212" y="74226"/>
                      <a:pt x="92195" y="99603"/>
                      <a:pt x="86613" y="122693"/>
                    </a:cubicBezTo>
                    <a:cubicBezTo>
                      <a:pt x="75421" y="101154"/>
                      <a:pt x="54672" y="73198"/>
                      <a:pt x="51926" y="67496"/>
                    </a:cubicBezTo>
                    <a:cubicBezTo>
                      <a:pt x="47584" y="62749"/>
                      <a:pt x="39688" y="65531"/>
                      <a:pt x="37310" y="70957"/>
                    </a:cubicBezTo>
                    <a:cubicBezTo>
                      <a:pt x="25815" y="92212"/>
                      <a:pt x="13614" y="113255"/>
                      <a:pt x="1118" y="133958"/>
                    </a:cubicBezTo>
                    <a:cubicBezTo>
                      <a:pt x="-1030" y="137530"/>
                      <a:pt x="-11" y="142304"/>
                      <a:pt x="3560" y="144553"/>
                    </a:cubicBezTo>
                    <a:cubicBezTo>
                      <a:pt x="7086" y="146701"/>
                      <a:pt x="12007" y="145682"/>
                      <a:pt x="14155" y="142065"/>
                    </a:cubicBezTo>
                    <a:cubicBezTo>
                      <a:pt x="25219" y="123841"/>
                      <a:pt x="35887" y="105405"/>
                      <a:pt x="46262" y="86776"/>
                    </a:cubicBezTo>
                    <a:cubicBezTo>
                      <a:pt x="58261" y="104661"/>
                      <a:pt x="70390" y="122463"/>
                      <a:pt x="80057" y="141771"/>
                    </a:cubicBezTo>
                    <a:cubicBezTo>
                      <a:pt x="81159" y="143800"/>
                      <a:pt x="82298" y="146114"/>
                      <a:pt x="84152" y="147546"/>
                    </a:cubicBezTo>
                    <a:cubicBezTo>
                      <a:pt x="86989" y="150594"/>
                      <a:pt x="92709" y="150007"/>
                      <a:pt x="94288" y="145765"/>
                    </a:cubicBezTo>
                    <a:cubicBezTo>
                      <a:pt x="101872" y="121646"/>
                      <a:pt x="110612" y="97775"/>
                      <a:pt x="117746" y="73482"/>
                    </a:cubicBezTo>
                    <a:cubicBezTo>
                      <a:pt x="181472" y="177697"/>
                      <a:pt x="172695" y="169884"/>
                      <a:pt x="241801" y="77292"/>
                    </a:cubicBezTo>
                    <a:cubicBezTo>
                      <a:pt x="256757" y="106791"/>
                      <a:pt x="269547" y="137594"/>
                      <a:pt x="286523" y="166019"/>
                    </a:cubicBezTo>
                    <a:cubicBezTo>
                      <a:pt x="299394" y="177954"/>
                      <a:pt x="306088" y="154093"/>
                      <a:pt x="310274" y="145251"/>
                    </a:cubicBezTo>
                    <a:cubicBezTo>
                      <a:pt x="321806" y="120058"/>
                      <a:pt x="337276" y="96619"/>
                      <a:pt x="355601" y="75832"/>
                    </a:cubicBezTo>
                    <a:cubicBezTo>
                      <a:pt x="435652" y="213577"/>
                      <a:pt x="402746" y="179864"/>
                      <a:pt x="491629" y="77623"/>
                    </a:cubicBezTo>
                    <a:cubicBezTo>
                      <a:pt x="502270" y="98198"/>
                      <a:pt x="515656" y="117203"/>
                      <a:pt x="528188" y="136639"/>
                    </a:cubicBezTo>
                    <a:cubicBezTo>
                      <a:pt x="531429" y="144085"/>
                      <a:pt x="542015" y="145701"/>
                      <a:pt x="546229" y="138246"/>
                    </a:cubicBezTo>
                    <a:cubicBezTo>
                      <a:pt x="556475" y="115715"/>
                      <a:pt x="566134" y="92854"/>
                      <a:pt x="582687" y="73969"/>
                    </a:cubicBezTo>
                    <a:cubicBezTo>
                      <a:pt x="652179" y="193140"/>
                      <a:pt x="614215" y="168167"/>
                      <a:pt x="691539" y="75888"/>
                    </a:cubicBezTo>
                    <a:cubicBezTo>
                      <a:pt x="775803" y="213485"/>
                      <a:pt x="732220" y="130075"/>
                      <a:pt x="796663" y="58967"/>
                    </a:cubicBezTo>
                    <a:cubicBezTo>
                      <a:pt x="866164" y="175108"/>
                      <a:pt x="852208" y="136465"/>
                      <a:pt x="910004" y="44461"/>
                    </a:cubicBezTo>
                    <a:cubicBezTo>
                      <a:pt x="931597" y="69360"/>
                      <a:pt x="948197" y="100328"/>
                      <a:pt x="970847" y="125025"/>
                    </a:cubicBezTo>
                    <a:cubicBezTo>
                      <a:pt x="978274" y="136290"/>
                      <a:pt x="988190" y="129790"/>
                      <a:pt x="992780" y="119939"/>
                    </a:cubicBezTo>
                    <a:cubicBezTo>
                      <a:pt x="1006442" y="96058"/>
                      <a:pt x="1017046" y="69745"/>
                      <a:pt x="1036850" y="49896"/>
                    </a:cubicBezTo>
                    <a:cubicBezTo>
                      <a:pt x="1123263" y="204836"/>
                      <a:pt x="1080616" y="116073"/>
                      <a:pt x="1162053" y="41587"/>
                    </a:cubicBezTo>
                    <a:cubicBezTo>
                      <a:pt x="1173098" y="64631"/>
                      <a:pt x="1193269" y="125328"/>
                      <a:pt x="1220729" y="128587"/>
                    </a:cubicBezTo>
                    <a:cubicBezTo>
                      <a:pt x="1226302" y="127311"/>
                      <a:pt x="1229709" y="121775"/>
                      <a:pt x="1232959" y="117552"/>
                    </a:cubicBezTo>
                    <a:cubicBezTo>
                      <a:pt x="1252257" y="92542"/>
                      <a:pt x="1272474" y="68221"/>
                      <a:pt x="1295189" y="46242"/>
                    </a:cubicBezTo>
                    <a:cubicBezTo>
                      <a:pt x="1308060" y="63291"/>
                      <a:pt x="1314414" y="86290"/>
                      <a:pt x="1328810" y="101916"/>
                    </a:cubicBezTo>
                    <a:cubicBezTo>
                      <a:pt x="1343252" y="107856"/>
                      <a:pt x="1351441" y="88300"/>
                      <a:pt x="1359539" y="79670"/>
                    </a:cubicBezTo>
                    <a:cubicBezTo>
                      <a:pt x="1373237" y="62382"/>
                      <a:pt x="1389488" y="47334"/>
                      <a:pt x="1406069" y="32846"/>
                    </a:cubicBezTo>
                    <a:cubicBezTo>
                      <a:pt x="1419262" y="64879"/>
                      <a:pt x="1435136" y="98758"/>
                      <a:pt x="1460238" y="122895"/>
                    </a:cubicBezTo>
                    <a:cubicBezTo>
                      <a:pt x="1475744" y="126595"/>
                      <a:pt x="1473881" y="100622"/>
                      <a:pt x="1478444" y="91092"/>
                    </a:cubicBezTo>
                    <a:cubicBezTo>
                      <a:pt x="1483686" y="70094"/>
                      <a:pt x="1493280" y="50419"/>
                      <a:pt x="1504904" y="32075"/>
                    </a:cubicBezTo>
                    <a:cubicBezTo>
                      <a:pt x="1531804" y="60032"/>
                      <a:pt x="1555308" y="96710"/>
                      <a:pt x="1593933" y="108793"/>
                    </a:cubicBezTo>
                    <a:cubicBezTo>
                      <a:pt x="1611451" y="109463"/>
                      <a:pt x="1615986" y="86740"/>
                      <a:pt x="1621963" y="74051"/>
                    </a:cubicBezTo>
                    <a:cubicBezTo>
                      <a:pt x="1630226" y="53183"/>
                      <a:pt x="1638140" y="31745"/>
                      <a:pt x="1655070" y="16146"/>
                    </a:cubicBezTo>
                    <a:cubicBezTo>
                      <a:pt x="1677472" y="40770"/>
                      <a:pt x="1691942" y="72435"/>
                      <a:pt x="1715427" y="96490"/>
                    </a:cubicBezTo>
                    <a:cubicBezTo>
                      <a:pt x="1717796" y="98795"/>
                      <a:pt x="1721964" y="100337"/>
                      <a:pt x="1725232" y="99024"/>
                    </a:cubicBezTo>
                    <a:cubicBezTo>
                      <a:pt x="1731411" y="96821"/>
                      <a:pt x="1735717" y="91422"/>
                      <a:pt x="1738150" y="85528"/>
                    </a:cubicBezTo>
                    <a:cubicBezTo>
                      <a:pt x="1744880" y="70397"/>
                      <a:pt x="1752316" y="55506"/>
                      <a:pt x="1758523" y="40210"/>
                    </a:cubicBezTo>
                    <a:cubicBezTo>
                      <a:pt x="1759698" y="36335"/>
                      <a:pt x="1757430" y="32121"/>
                      <a:pt x="1753602" y="30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18116638" y="9267038"/>
              <a:ext cx="154325" cy="1371936"/>
            </a:xfrm>
            <a:custGeom>
              <a:avLst/>
              <a:gdLst/>
              <a:ahLst/>
              <a:cxnLst/>
              <a:rect l="l" t="t" r="r" b="b"/>
              <a:pathLst>
                <a:path w="154325" h="1371936" extrusionOk="0">
                  <a:moveTo>
                    <a:pt x="144043" y="917540"/>
                  </a:moveTo>
                  <a:cubicBezTo>
                    <a:pt x="122788" y="724186"/>
                    <a:pt x="97889" y="531199"/>
                    <a:pt x="74294" y="338120"/>
                  </a:cubicBezTo>
                  <a:cubicBezTo>
                    <a:pt x="60972" y="229131"/>
                    <a:pt x="50588" y="119141"/>
                    <a:pt x="30674" y="11125"/>
                  </a:cubicBezTo>
                  <a:cubicBezTo>
                    <a:pt x="27498" y="-6099"/>
                    <a:pt x="-1010" y="-2243"/>
                    <a:pt x="28" y="15275"/>
                  </a:cubicBezTo>
                  <a:cubicBezTo>
                    <a:pt x="5610" y="109565"/>
                    <a:pt x="19115" y="203460"/>
                    <a:pt x="30417" y="297199"/>
                  </a:cubicBezTo>
                  <a:cubicBezTo>
                    <a:pt x="41829" y="391930"/>
                    <a:pt x="53251" y="486661"/>
                    <a:pt x="64672" y="581401"/>
                  </a:cubicBezTo>
                  <a:cubicBezTo>
                    <a:pt x="76001" y="675397"/>
                    <a:pt x="87625" y="769357"/>
                    <a:pt x="99193" y="863326"/>
                  </a:cubicBezTo>
                  <a:cubicBezTo>
                    <a:pt x="110495" y="955201"/>
                    <a:pt x="127214" y="1048105"/>
                    <a:pt x="116251" y="1140881"/>
                  </a:cubicBezTo>
                  <a:cubicBezTo>
                    <a:pt x="106400" y="1224245"/>
                    <a:pt x="68996" y="1302679"/>
                    <a:pt x="3645" y="1356508"/>
                  </a:cubicBezTo>
                  <a:cubicBezTo>
                    <a:pt x="-4627" y="1363321"/>
                    <a:pt x="5931" y="1375633"/>
                    <a:pt x="14727" y="1370868"/>
                  </a:cubicBezTo>
                  <a:cubicBezTo>
                    <a:pt x="82052" y="1334400"/>
                    <a:pt x="121834" y="1261952"/>
                    <a:pt x="140122" y="1189770"/>
                  </a:cubicBezTo>
                  <a:cubicBezTo>
                    <a:pt x="162690" y="1100722"/>
                    <a:pt x="153949" y="1007680"/>
                    <a:pt x="144043" y="9175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184948" y="9144055"/>
              <a:ext cx="210651" cy="1504691"/>
            </a:xfrm>
            <a:custGeom>
              <a:avLst/>
              <a:gdLst/>
              <a:ahLst/>
              <a:cxnLst/>
              <a:rect l="l" t="t" r="r" b="b"/>
              <a:pathLst>
                <a:path w="210651" h="1504691" extrusionOk="0">
                  <a:moveTo>
                    <a:pt x="208144" y="1487910"/>
                  </a:moveTo>
                  <a:cubicBezTo>
                    <a:pt x="152203" y="1420668"/>
                    <a:pt x="109373" y="1345686"/>
                    <a:pt x="83354" y="1261963"/>
                  </a:cubicBezTo>
                  <a:cubicBezTo>
                    <a:pt x="57426" y="1178543"/>
                    <a:pt x="45050" y="1090928"/>
                    <a:pt x="38798" y="1003992"/>
                  </a:cubicBezTo>
                  <a:cubicBezTo>
                    <a:pt x="32233" y="912695"/>
                    <a:pt x="32977" y="821122"/>
                    <a:pt x="34373" y="729669"/>
                  </a:cubicBezTo>
                  <a:cubicBezTo>
                    <a:pt x="36089" y="617062"/>
                    <a:pt x="37797" y="504456"/>
                    <a:pt x="39505" y="391840"/>
                  </a:cubicBezTo>
                  <a:cubicBezTo>
                    <a:pt x="40478" y="327930"/>
                    <a:pt x="41635" y="264021"/>
                    <a:pt x="42158" y="200111"/>
                  </a:cubicBezTo>
                  <a:cubicBezTo>
                    <a:pt x="42691" y="136146"/>
                    <a:pt x="43425" y="72346"/>
                    <a:pt x="37880" y="8620"/>
                  </a:cubicBezTo>
                  <a:cubicBezTo>
                    <a:pt x="37044" y="-956"/>
                    <a:pt x="21207" y="-3912"/>
                    <a:pt x="19949" y="6811"/>
                  </a:cubicBezTo>
                  <a:cubicBezTo>
                    <a:pt x="6563" y="120914"/>
                    <a:pt x="8757" y="237083"/>
                    <a:pt x="6994" y="351884"/>
                  </a:cubicBezTo>
                  <a:cubicBezTo>
                    <a:pt x="5222" y="467539"/>
                    <a:pt x="3441" y="583184"/>
                    <a:pt x="1669" y="698839"/>
                  </a:cubicBezTo>
                  <a:cubicBezTo>
                    <a:pt x="-1149" y="882259"/>
                    <a:pt x="-6915" y="1072006"/>
                    <a:pt x="48484" y="1249164"/>
                  </a:cubicBezTo>
                  <a:cubicBezTo>
                    <a:pt x="77561" y="1342142"/>
                    <a:pt x="122980" y="1434651"/>
                    <a:pt x="195079" y="1501903"/>
                  </a:cubicBezTo>
                  <a:cubicBezTo>
                    <a:pt x="204361" y="1510570"/>
                    <a:pt x="215792" y="1497101"/>
                    <a:pt x="208144" y="1487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356043">
            <a:off x="-141851" y="-108459"/>
            <a:ext cx="1954849" cy="2879807"/>
            <a:chOff x="-283876" y="-217100"/>
            <a:chExt cx="3909076" cy="5758815"/>
          </a:xfrm>
        </p:grpSpPr>
        <p:sp>
          <p:nvSpPr>
            <p:cNvPr id="108" name="Google Shape;108;p3"/>
            <p:cNvSpPr/>
            <p:nvPr/>
          </p:nvSpPr>
          <p:spPr>
            <a:xfrm>
              <a:off x="-229684" y="5018061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61256" y="5088102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0887" y="5194251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32386" y="-107627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88497" y="5149493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97257" y="181403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645813" y="5073810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>
              <a:off x="537913" y="3867306"/>
              <a:ext cx="2399665" cy="791729"/>
              <a:chOff x="537913" y="3867306"/>
              <a:chExt cx="2399665" cy="791729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537913" y="3867306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549102" y="4196472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48436" y="4531181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3"/>
            <p:cNvSpPr/>
            <p:nvPr/>
          </p:nvSpPr>
          <p:spPr>
            <a:xfrm>
              <a:off x="207375" y="-107487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68007" y="567698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53113" y="5279787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5059" y="4982364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83876" y="-217100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7794935" y="-201698"/>
            <a:ext cx="1669429" cy="1533272"/>
            <a:chOff x="15589870" y="-403397"/>
            <a:chExt cx="3338857" cy="3066545"/>
          </a:xfrm>
        </p:grpSpPr>
        <p:sp>
          <p:nvSpPr>
            <p:cNvPr id="125" name="Google Shape;125;p3"/>
            <p:cNvSpPr/>
            <p:nvPr/>
          </p:nvSpPr>
          <p:spPr>
            <a:xfrm>
              <a:off x="15589870" y="-38173"/>
              <a:ext cx="2984825" cy="2701321"/>
            </a:xfrm>
            <a:custGeom>
              <a:avLst/>
              <a:gdLst/>
              <a:ahLst/>
              <a:cxnLst/>
              <a:rect l="l" t="t" r="r" b="b"/>
              <a:pathLst>
                <a:path w="2984825" h="2701321" extrusionOk="0">
                  <a:moveTo>
                    <a:pt x="2851220" y="2301427"/>
                  </a:moveTo>
                  <a:cubicBezTo>
                    <a:pt x="2829838" y="2286159"/>
                    <a:pt x="2811687" y="2255014"/>
                    <a:pt x="2781651" y="2261600"/>
                  </a:cubicBezTo>
                  <a:cubicBezTo>
                    <a:pt x="2705959" y="2296137"/>
                    <a:pt x="2812569" y="2367543"/>
                    <a:pt x="2870164" y="2410135"/>
                  </a:cubicBezTo>
                  <a:cubicBezTo>
                    <a:pt x="2744109" y="2411918"/>
                    <a:pt x="2617973" y="2417569"/>
                    <a:pt x="2492092" y="2427040"/>
                  </a:cubicBezTo>
                  <a:cubicBezTo>
                    <a:pt x="2491651" y="2423760"/>
                    <a:pt x="2491317" y="2420468"/>
                    <a:pt x="2490863" y="2417188"/>
                  </a:cubicBezTo>
                  <a:cubicBezTo>
                    <a:pt x="2488479" y="2392309"/>
                    <a:pt x="2484880" y="2350885"/>
                    <a:pt x="2449962" y="2357785"/>
                  </a:cubicBezTo>
                  <a:cubicBezTo>
                    <a:pt x="2423705" y="2363682"/>
                    <a:pt x="2427485" y="2392763"/>
                    <a:pt x="2429421" y="2413468"/>
                  </a:cubicBezTo>
                  <a:cubicBezTo>
                    <a:pt x="2429789" y="2419699"/>
                    <a:pt x="2429909" y="2425938"/>
                    <a:pt x="2430216" y="2432169"/>
                  </a:cubicBezTo>
                  <a:cubicBezTo>
                    <a:pt x="2318778" y="2441627"/>
                    <a:pt x="2207574" y="2453783"/>
                    <a:pt x="2096871" y="2468804"/>
                  </a:cubicBezTo>
                  <a:cubicBezTo>
                    <a:pt x="1961360" y="2486403"/>
                    <a:pt x="1825428" y="2499587"/>
                    <a:pt x="1689310" y="2510788"/>
                  </a:cubicBezTo>
                  <a:cubicBezTo>
                    <a:pt x="1684709" y="2472290"/>
                    <a:pt x="1673517" y="2433151"/>
                    <a:pt x="1630860" y="2447184"/>
                  </a:cubicBezTo>
                  <a:cubicBezTo>
                    <a:pt x="1606439" y="2461884"/>
                    <a:pt x="1614399" y="2490070"/>
                    <a:pt x="1619000" y="2516519"/>
                  </a:cubicBezTo>
                  <a:cubicBezTo>
                    <a:pt x="1396138" y="2533677"/>
                    <a:pt x="1172815" y="2545887"/>
                    <a:pt x="949792" y="2561015"/>
                  </a:cubicBezTo>
                  <a:cubicBezTo>
                    <a:pt x="946794" y="2531119"/>
                    <a:pt x="943021" y="2501311"/>
                    <a:pt x="937532" y="2471830"/>
                  </a:cubicBezTo>
                  <a:cubicBezTo>
                    <a:pt x="934006" y="2454805"/>
                    <a:pt x="915616" y="2444131"/>
                    <a:pt x="899075" y="2448052"/>
                  </a:cubicBezTo>
                  <a:cubicBezTo>
                    <a:pt x="884010" y="2451572"/>
                    <a:pt x="872264" y="2466840"/>
                    <a:pt x="874514" y="2482503"/>
                  </a:cubicBezTo>
                  <a:cubicBezTo>
                    <a:pt x="878220" y="2510368"/>
                    <a:pt x="880484" y="2538046"/>
                    <a:pt x="881960" y="2565797"/>
                  </a:cubicBezTo>
                  <a:cubicBezTo>
                    <a:pt x="838308" y="2568903"/>
                    <a:pt x="794649" y="2572015"/>
                    <a:pt x="751030" y="2575481"/>
                  </a:cubicBezTo>
                  <a:cubicBezTo>
                    <a:pt x="637776" y="2583490"/>
                    <a:pt x="524435" y="2594978"/>
                    <a:pt x="412957" y="2615776"/>
                  </a:cubicBezTo>
                  <a:cubicBezTo>
                    <a:pt x="464041" y="2566438"/>
                    <a:pt x="514198" y="2516098"/>
                    <a:pt x="563025" y="2464589"/>
                  </a:cubicBezTo>
                  <a:cubicBezTo>
                    <a:pt x="748118" y="2260578"/>
                    <a:pt x="922020" y="2044818"/>
                    <a:pt x="1101811" y="1835938"/>
                  </a:cubicBezTo>
                  <a:cubicBezTo>
                    <a:pt x="1258777" y="1647241"/>
                    <a:pt x="1412511" y="1455786"/>
                    <a:pt x="1568156" y="1265968"/>
                  </a:cubicBezTo>
                  <a:cubicBezTo>
                    <a:pt x="1568964" y="1266329"/>
                    <a:pt x="1569625" y="1266796"/>
                    <a:pt x="1570453" y="1267144"/>
                  </a:cubicBezTo>
                  <a:cubicBezTo>
                    <a:pt x="1690819" y="1301554"/>
                    <a:pt x="1784688" y="1152117"/>
                    <a:pt x="1737049" y="1062765"/>
                  </a:cubicBezTo>
                  <a:cubicBezTo>
                    <a:pt x="1777783" y="1014315"/>
                    <a:pt x="1818296" y="965678"/>
                    <a:pt x="1859692" y="917796"/>
                  </a:cubicBezTo>
                  <a:cubicBezTo>
                    <a:pt x="2081332" y="684871"/>
                    <a:pt x="2275173" y="428322"/>
                    <a:pt x="2477074" y="178834"/>
                  </a:cubicBezTo>
                  <a:cubicBezTo>
                    <a:pt x="2490289" y="163378"/>
                    <a:pt x="2487551" y="139013"/>
                    <a:pt x="2472092" y="126189"/>
                  </a:cubicBezTo>
                  <a:cubicBezTo>
                    <a:pt x="2455945" y="112878"/>
                    <a:pt x="2433054" y="116010"/>
                    <a:pt x="2419552" y="131279"/>
                  </a:cubicBezTo>
                  <a:cubicBezTo>
                    <a:pt x="2374711" y="179662"/>
                    <a:pt x="2335366" y="232700"/>
                    <a:pt x="2295486" y="285024"/>
                  </a:cubicBezTo>
                  <a:cubicBezTo>
                    <a:pt x="2168262" y="452260"/>
                    <a:pt x="2034054" y="614080"/>
                    <a:pt x="1892960" y="769735"/>
                  </a:cubicBezTo>
                  <a:cubicBezTo>
                    <a:pt x="1820473" y="849737"/>
                    <a:pt x="1749910" y="931375"/>
                    <a:pt x="1680161" y="1013707"/>
                  </a:cubicBezTo>
                  <a:cubicBezTo>
                    <a:pt x="1674258" y="1011283"/>
                    <a:pt x="1668088" y="1009045"/>
                    <a:pt x="1661343" y="1007222"/>
                  </a:cubicBezTo>
                  <a:cubicBezTo>
                    <a:pt x="1615848" y="996769"/>
                    <a:pt x="1565037" y="1015751"/>
                    <a:pt x="1544523" y="1059192"/>
                  </a:cubicBezTo>
                  <a:cubicBezTo>
                    <a:pt x="1523215" y="1099446"/>
                    <a:pt x="1506280" y="1159998"/>
                    <a:pt x="1518727" y="1207112"/>
                  </a:cubicBezTo>
                  <a:cubicBezTo>
                    <a:pt x="1317534" y="1452227"/>
                    <a:pt x="1121330" y="1701609"/>
                    <a:pt x="914427" y="1941927"/>
                  </a:cubicBezTo>
                  <a:cubicBezTo>
                    <a:pt x="774542" y="2102258"/>
                    <a:pt x="642370" y="2269174"/>
                    <a:pt x="499086" y="2426452"/>
                  </a:cubicBezTo>
                  <a:cubicBezTo>
                    <a:pt x="448115" y="2479798"/>
                    <a:pt x="394887" y="2536376"/>
                    <a:pt x="341525" y="2590135"/>
                  </a:cubicBezTo>
                  <a:cubicBezTo>
                    <a:pt x="339709" y="2577345"/>
                    <a:pt x="338313" y="2565276"/>
                    <a:pt x="338968" y="2555371"/>
                  </a:cubicBezTo>
                  <a:cubicBezTo>
                    <a:pt x="324511" y="2406842"/>
                    <a:pt x="308097" y="2258414"/>
                    <a:pt x="295109" y="2109758"/>
                  </a:cubicBezTo>
                  <a:cubicBezTo>
                    <a:pt x="310514" y="2104956"/>
                    <a:pt x="325833" y="2099927"/>
                    <a:pt x="340931" y="2094230"/>
                  </a:cubicBezTo>
                  <a:cubicBezTo>
                    <a:pt x="355502" y="2088245"/>
                    <a:pt x="372330" y="2081606"/>
                    <a:pt x="376156" y="2064675"/>
                  </a:cubicBezTo>
                  <a:cubicBezTo>
                    <a:pt x="383201" y="2044123"/>
                    <a:pt x="362460" y="2023866"/>
                    <a:pt x="342206" y="2028762"/>
                  </a:cubicBezTo>
                  <a:cubicBezTo>
                    <a:pt x="324891" y="2034252"/>
                    <a:pt x="307175" y="2038413"/>
                    <a:pt x="289359" y="2042213"/>
                  </a:cubicBezTo>
                  <a:cubicBezTo>
                    <a:pt x="270735" y="1794581"/>
                    <a:pt x="250875" y="1546989"/>
                    <a:pt x="231456" y="1299370"/>
                  </a:cubicBezTo>
                  <a:cubicBezTo>
                    <a:pt x="251096" y="1294301"/>
                    <a:pt x="270648" y="1288951"/>
                    <a:pt x="289499" y="1281584"/>
                  </a:cubicBezTo>
                  <a:cubicBezTo>
                    <a:pt x="312971" y="1273268"/>
                    <a:pt x="327529" y="1244308"/>
                    <a:pt x="312390" y="1222180"/>
                  </a:cubicBezTo>
                  <a:cubicBezTo>
                    <a:pt x="299442" y="1204154"/>
                    <a:pt x="268825" y="1199458"/>
                    <a:pt x="256151" y="1219849"/>
                  </a:cubicBezTo>
                  <a:cubicBezTo>
                    <a:pt x="245940" y="1221679"/>
                    <a:pt x="235870" y="1224010"/>
                    <a:pt x="225760" y="1226208"/>
                  </a:cubicBezTo>
                  <a:cubicBezTo>
                    <a:pt x="207283" y="989262"/>
                    <a:pt x="189514" y="752276"/>
                    <a:pt x="173781" y="515197"/>
                  </a:cubicBezTo>
                  <a:cubicBezTo>
                    <a:pt x="183270" y="512652"/>
                    <a:pt x="192392" y="510314"/>
                    <a:pt x="200385" y="509513"/>
                  </a:cubicBezTo>
                  <a:cubicBezTo>
                    <a:pt x="231891" y="502380"/>
                    <a:pt x="288504" y="502680"/>
                    <a:pt x="279736" y="455880"/>
                  </a:cubicBezTo>
                  <a:cubicBezTo>
                    <a:pt x="267356" y="411705"/>
                    <a:pt x="215423" y="433432"/>
                    <a:pt x="183464" y="437486"/>
                  </a:cubicBezTo>
                  <a:cubicBezTo>
                    <a:pt x="179076" y="438695"/>
                    <a:pt x="174155" y="439697"/>
                    <a:pt x="168933" y="440632"/>
                  </a:cubicBezTo>
                  <a:cubicBezTo>
                    <a:pt x="163057" y="349356"/>
                    <a:pt x="157527" y="258067"/>
                    <a:pt x="152426" y="166758"/>
                  </a:cubicBezTo>
                  <a:cubicBezTo>
                    <a:pt x="169080" y="204187"/>
                    <a:pt x="190415" y="241657"/>
                    <a:pt x="227450" y="225467"/>
                  </a:cubicBezTo>
                  <a:cubicBezTo>
                    <a:pt x="245066" y="216069"/>
                    <a:pt x="252992" y="192579"/>
                    <a:pt x="243009" y="174866"/>
                  </a:cubicBezTo>
                  <a:cubicBezTo>
                    <a:pt x="220806" y="135473"/>
                    <a:pt x="200325" y="95332"/>
                    <a:pt x="182642" y="53808"/>
                  </a:cubicBezTo>
                  <a:cubicBezTo>
                    <a:pt x="173921" y="19111"/>
                    <a:pt x="131130" y="-21939"/>
                    <a:pt x="99672" y="13781"/>
                  </a:cubicBezTo>
                  <a:cubicBezTo>
                    <a:pt x="85261" y="33444"/>
                    <a:pt x="77502" y="57081"/>
                    <a:pt x="66310" y="78568"/>
                  </a:cubicBezTo>
                  <a:cubicBezTo>
                    <a:pt x="50998" y="110473"/>
                    <a:pt x="34263" y="141805"/>
                    <a:pt x="15733" y="171907"/>
                  </a:cubicBezTo>
                  <a:cubicBezTo>
                    <a:pt x="6471" y="177925"/>
                    <a:pt x="0" y="188198"/>
                    <a:pt x="0" y="199812"/>
                  </a:cubicBezTo>
                  <a:cubicBezTo>
                    <a:pt x="0" y="218040"/>
                    <a:pt x="14718" y="235425"/>
                    <a:pt x="33342" y="235425"/>
                  </a:cubicBezTo>
                  <a:cubicBezTo>
                    <a:pt x="45789" y="235605"/>
                    <a:pt x="57288" y="230923"/>
                    <a:pt x="65842" y="220651"/>
                  </a:cubicBezTo>
                  <a:cubicBezTo>
                    <a:pt x="77455" y="206218"/>
                    <a:pt x="87478" y="190695"/>
                    <a:pt x="96867" y="174773"/>
                  </a:cubicBezTo>
                  <a:cubicBezTo>
                    <a:pt x="95418" y="270604"/>
                    <a:pt x="97007" y="366334"/>
                    <a:pt x="100860" y="461985"/>
                  </a:cubicBezTo>
                  <a:cubicBezTo>
                    <a:pt x="92713" y="469526"/>
                    <a:pt x="88426" y="480192"/>
                    <a:pt x="91117" y="495988"/>
                  </a:cubicBezTo>
                  <a:cubicBezTo>
                    <a:pt x="93902" y="505185"/>
                    <a:pt x="98102" y="511537"/>
                    <a:pt x="103271" y="515891"/>
                  </a:cubicBezTo>
                  <a:cubicBezTo>
                    <a:pt x="110950" y="675461"/>
                    <a:pt x="123671" y="834856"/>
                    <a:pt x="136546" y="994251"/>
                  </a:cubicBezTo>
                  <a:cubicBezTo>
                    <a:pt x="142897" y="1077445"/>
                    <a:pt x="148866" y="1160686"/>
                    <a:pt x="154843" y="1243914"/>
                  </a:cubicBezTo>
                  <a:cubicBezTo>
                    <a:pt x="125494" y="1252243"/>
                    <a:pt x="96346" y="1261353"/>
                    <a:pt x="67218" y="1270597"/>
                  </a:cubicBezTo>
                  <a:cubicBezTo>
                    <a:pt x="47746" y="1276661"/>
                    <a:pt x="38550" y="1300445"/>
                    <a:pt x="45402" y="1318646"/>
                  </a:cubicBezTo>
                  <a:cubicBezTo>
                    <a:pt x="68019" y="1365993"/>
                    <a:pt x="122436" y="1328457"/>
                    <a:pt x="160312" y="1318699"/>
                  </a:cubicBezTo>
                  <a:cubicBezTo>
                    <a:pt x="177901" y="1565483"/>
                    <a:pt x="195557" y="1812287"/>
                    <a:pt x="216665" y="2058797"/>
                  </a:cubicBezTo>
                  <a:cubicBezTo>
                    <a:pt x="172826" y="2067721"/>
                    <a:pt x="107625" y="2071708"/>
                    <a:pt x="115718" y="2121120"/>
                  </a:cubicBezTo>
                  <a:cubicBezTo>
                    <a:pt x="129735" y="2166163"/>
                    <a:pt x="180546" y="2146253"/>
                    <a:pt x="223002" y="2130978"/>
                  </a:cubicBezTo>
                  <a:cubicBezTo>
                    <a:pt x="226782" y="2173463"/>
                    <a:pt x="230128" y="2215982"/>
                    <a:pt x="234194" y="2258441"/>
                  </a:cubicBezTo>
                  <a:cubicBezTo>
                    <a:pt x="246441" y="2388916"/>
                    <a:pt x="261974" y="2519090"/>
                    <a:pt x="271770" y="2649853"/>
                  </a:cubicBezTo>
                  <a:cubicBezTo>
                    <a:pt x="271363" y="2653279"/>
                    <a:pt x="271489" y="2656665"/>
                    <a:pt x="271870" y="2660005"/>
                  </a:cubicBezTo>
                  <a:cubicBezTo>
                    <a:pt x="266087" y="2676656"/>
                    <a:pt x="273720" y="2698757"/>
                    <a:pt x="294801" y="2701321"/>
                  </a:cubicBezTo>
                  <a:cubicBezTo>
                    <a:pt x="489791" y="2671733"/>
                    <a:pt x="686777" y="2653680"/>
                    <a:pt x="884324" y="2639487"/>
                  </a:cubicBezTo>
                  <a:cubicBezTo>
                    <a:pt x="884404" y="2644182"/>
                    <a:pt x="884537" y="2648837"/>
                    <a:pt x="884598" y="2653553"/>
                  </a:cubicBezTo>
                  <a:cubicBezTo>
                    <a:pt x="885559" y="2704694"/>
                    <a:pt x="960330" y="2701655"/>
                    <a:pt x="957391" y="2650714"/>
                  </a:cubicBezTo>
                  <a:cubicBezTo>
                    <a:pt x="956957" y="2645271"/>
                    <a:pt x="956517" y="2639801"/>
                    <a:pt x="956089" y="2634344"/>
                  </a:cubicBezTo>
                  <a:cubicBezTo>
                    <a:pt x="1166077" y="2620204"/>
                    <a:pt x="1376532" y="2609605"/>
                    <a:pt x="1585838" y="2593969"/>
                  </a:cubicBezTo>
                  <a:cubicBezTo>
                    <a:pt x="1597658" y="2593194"/>
                    <a:pt x="1609464" y="2592253"/>
                    <a:pt x="1621277" y="2591404"/>
                  </a:cubicBezTo>
                  <a:cubicBezTo>
                    <a:pt x="1619621" y="2626529"/>
                    <a:pt x="1619828" y="2662603"/>
                    <a:pt x="1658646" y="2667385"/>
                  </a:cubicBezTo>
                  <a:cubicBezTo>
                    <a:pt x="1702552" y="2665228"/>
                    <a:pt x="1698892" y="2622054"/>
                    <a:pt x="1695553" y="2585614"/>
                  </a:cubicBezTo>
                  <a:cubicBezTo>
                    <a:pt x="1941908" y="2564889"/>
                    <a:pt x="2186940" y="2530919"/>
                    <a:pt x="2432967" y="2507996"/>
                  </a:cubicBezTo>
                  <a:cubicBezTo>
                    <a:pt x="2433368" y="2525349"/>
                    <a:pt x="2433775" y="2542701"/>
                    <a:pt x="2434016" y="2560073"/>
                  </a:cubicBezTo>
                  <a:cubicBezTo>
                    <a:pt x="2434623" y="2610920"/>
                    <a:pt x="2510362" y="2607594"/>
                    <a:pt x="2506616" y="2557328"/>
                  </a:cubicBezTo>
                  <a:cubicBezTo>
                    <a:pt x="2504973" y="2538827"/>
                    <a:pt x="2503037" y="2520379"/>
                    <a:pt x="2501067" y="2501939"/>
                  </a:cubicBezTo>
                  <a:cubicBezTo>
                    <a:pt x="2599930" y="2493650"/>
                    <a:pt x="2698988" y="2487492"/>
                    <a:pt x="2798406" y="2485141"/>
                  </a:cubicBezTo>
                  <a:cubicBezTo>
                    <a:pt x="2819073" y="2484286"/>
                    <a:pt x="2840014" y="2483431"/>
                    <a:pt x="2861016" y="2482168"/>
                  </a:cubicBezTo>
                  <a:cubicBezTo>
                    <a:pt x="2841143" y="2509740"/>
                    <a:pt x="2822098" y="2537892"/>
                    <a:pt x="2804943" y="2567226"/>
                  </a:cubicBezTo>
                  <a:cubicBezTo>
                    <a:pt x="2794472" y="2584745"/>
                    <a:pt x="2799467" y="2607841"/>
                    <a:pt x="2816976" y="2618702"/>
                  </a:cubicBezTo>
                  <a:cubicBezTo>
                    <a:pt x="2833991" y="2629301"/>
                    <a:pt x="2857924" y="2624192"/>
                    <a:pt x="2868441" y="2606666"/>
                  </a:cubicBezTo>
                  <a:cubicBezTo>
                    <a:pt x="2887099" y="2575842"/>
                    <a:pt x="2906852" y="2545934"/>
                    <a:pt x="2927599" y="2516492"/>
                  </a:cubicBezTo>
                  <a:cubicBezTo>
                    <a:pt x="2946691" y="2482055"/>
                    <a:pt x="3000540" y="2451011"/>
                    <a:pt x="2980380" y="2406836"/>
                  </a:cubicBezTo>
                  <a:cubicBezTo>
                    <a:pt x="2943552" y="2366160"/>
                    <a:pt x="2892154" y="2338743"/>
                    <a:pt x="2851220" y="2301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227763" y="1371742"/>
              <a:ext cx="68163" cy="144813"/>
            </a:xfrm>
            <a:custGeom>
              <a:avLst/>
              <a:gdLst/>
              <a:ahLst/>
              <a:cxnLst/>
              <a:rect l="l" t="t" r="r" b="b"/>
              <a:pathLst>
                <a:path w="68163" h="144813" extrusionOk="0">
                  <a:moveTo>
                    <a:pt x="32712" y="144813"/>
                  </a:moveTo>
                  <a:cubicBezTo>
                    <a:pt x="74354" y="144633"/>
                    <a:pt x="68404" y="96397"/>
                    <a:pt x="67149" y="67210"/>
                  </a:cubicBezTo>
                  <a:cubicBezTo>
                    <a:pt x="64691" y="43873"/>
                    <a:pt x="72404" y="6043"/>
                    <a:pt x="41613" y="272"/>
                  </a:cubicBezTo>
                  <a:cubicBezTo>
                    <a:pt x="7864" y="-3735"/>
                    <a:pt x="6081" y="37461"/>
                    <a:pt x="3650" y="61439"/>
                  </a:cubicBezTo>
                  <a:cubicBezTo>
                    <a:pt x="906" y="91488"/>
                    <a:pt x="-11361" y="142015"/>
                    <a:pt x="32712" y="14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7225069" y="1682500"/>
              <a:ext cx="72893" cy="163929"/>
            </a:xfrm>
            <a:custGeom>
              <a:avLst/>
              <a:gdLst/>
              <a:ahLst/>
              <a:cxnLst/>
              <a:rect l="l" t="t" r="r" b="b"/>
              <a:pathLst>
                <a:path w="72893" h="163929" extrusionOk="0">
                  <a:moveTo>
                    <a:pt x="36047" y="163920"/>
                  </a:moveTo>
                  <a:cubicBezTo>
                    <a:pt x="52273" y="164314"/>
                    <a:pt x="67853" y="152078"/>
                    <a:pt x="69903" y="135635"/>
                  </a:cubicBezTo>
                  <a:cubicBezTo>
                    <a:pt x="73375" y="96389"/>
                    <a:pt x="76801" y="53810"/>
                    <a:pt x="61783" y="16634"/>
                  </a:cubicBezTo>
                  <a:cubicBezTo>
                    <a:pt x="47666" y="-12393"/>
                    <a:pt x="541" y="-785"/>
                    <a:pt x="1382" y="31061"/>
                  </a:cubicBezTo>
                  <a:cubicBezTo>
                    <a:pt x="1329" y="31014"/>
                    <a:pt x="1269" y="30974"/>
                    <a:pt x="1209" y="30927"/>
                  </a:cubicBezTo>
                  <a:cubicBezTo>
                    <a:pt x="6578" y="69425"/>
                    <a:pt x="-18464" y="157903"/>
                    <a:pt x="36047" y="163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7239380" y="1999980"/>
              <a:ext cx="71051" cy="175001"/>
            </a:xfrm>
            <a:custGeom>
              <a:avLst/>
              <a:gdLst/>
              <a:ahLst/>
              <a:cxnLst/>
              <a:rect l="l" t="t" r="r" b="b"/>
              <a:pathLst>
                <a:path w="71051" h="175001" extrusionOk="0">
                  <a:moveTo>
                    <a:pt x="70931" y="136578"/>
                  </a:moveTo>
                  <a:cubicBezTo>
                    <a:pt x="68200" y="104178"/>
                    <a:pt x="65962" y="71731"/>
                    <a:pt x="62323" y="39405"/>
                  </a:cubicBezTo>
                  <a:cubicBezTo>
                    <a:pt x="60560" y="23355"/>
                    <a:pt x="56260" y="6230"/>
                    <a:pt x="38938" y="1141"/>
                  </a:cubicBezTo>
                  <a:cubicBezTo>
                    <a:pt x="19626" y="-4777"/>
                    <a:pt x="2364" y="13343"/>
                    <a:pt x="3766" y="32178"/>
                  </a:cubicBezTo>
                  <a:cubicBezTo>
                    <a:pt x="701" y="67737"/>
                    <a:pt x="334" y="103564"/>
                    <a:pt x="0" y="139323"/>
                  </a:cubicBezTo>
                  <a:cubicBezTo>
                    <a:pt x="494" y="188842"/>
                    <a:pt x="74430" y="185776"/>
                    <a:pt x="70931" y="136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6614741" y="1046504"/>
              <a:ext cx="230045" cy="84810"/>
            </a:xfrm>
            <a:custGeom>
              <a:avLst/>
              <a:gdLst/>
              <a:ahLst/>
              <a:cxnLst/>
              <a:rect l="l" t="t" r="r" b="b"/>
              <a:pathLst>
                <a:path w="230045" h="84810" extrusionOk="0">
                  <a:moveTo>
                    <a:pt x="36953" y="84751"/>
                  </a:moveTo>
                  <a:cubicBezTo>
                    <a:pt x="94127" y="82581"/>
                    <a:pt x="149886" y="68147"/>
                    <a:pt x="206807" y="64594"/>
                  </a:cubicBezTo>
                  <a:cubicBezTo>
                    <a:pt x="206774" y="64527"/>
                    <a:pt x="206734" y="64460"/>
                    <a:pt x="206700" y="64394"/>
                  </a:cubicBezTo>
                  <a:cubicBezTo>
                    <a:pt x="240062" y="57447"/>
                    <a:pt x="236697" y="5731"/>
                    <a:pt x="202794" y="983"/>
                  </a:cubicBezTo>
                  <a:cubicBezTo>
                    <a:pt x="143910" y="-3592"/>
                    <a:pt x="83850" y="8744"/>
                    <a:pt x="25801" y="18689"/>
                  </a:cubicBezTo>
                  <a:cubicBezTo>
                    <a:pt x="7898" y="22509"/>
                    <a:pt x="-3260" y="41591"/>
                    <a:pt x="853" y="59010"/>
                  </a:cubicBezTo>
                  <a:cubicBezTo>
                    <a:pt x="4719" y="75962"/>
                    <a:pt x="20392" y="85666"/>
                    <a:pt x="36953" y="84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6241461" y="1092148"/>
              <a:ext cx="237293" cy="100333"/>
            </a:xfrm>
            <a:custGeom>
              <a:avLst/>
              <a:gdLst/>
              <a:ahLst/>
              <a:cxnLst/>
              <a:rect l="l" t="t" r="r" b="b"/>
              <a:pathLst>
                <a:path w="237293" h="100333" extrusionOk="0">
                  <a:moveTo>
                    <a:pt x="178590" y="69603"/>
                  </a:moveTo>
                  <a:cubicBezTo>
                    <a:pt x="200393" y="66063"/>
                    <a:pt x="236405" y="68247"/>
                    <a:pt x="237294" y="34952"/>
                  </a:cubicBezTo>
                  <a:cubicBezTo>
                    <a:pt x="231390" y="-24525"/>
                    <a:pt x="140146" y="8790"/>
                    <a:pt x="102177" y="13907"/>
                  </a:cubicBezTo>
                  <a:cubicBezTo>
                    <a:pt x="68962" y="26904"/>
                    <a:pt x="-6243" y="26036"/>
                    <a:pt x="415" y="75948"/>
                  </a:cubicBezTo>
                  <a:cubicBezTo>
                    <a:pt x="17416" y="133842"/>
                    <a:pt x="135138" y="70612"/>
                    <a:pt x="178590" y="69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5592758" y="-403397"/>
              <a:ext cx="285154" cy="311429"/>
            </a:xfrm>
            <a:custGeom>
              <a:avLst/>
              <a:gdLst/>
              <a:ahLst/>
              <a:cxnLst/>
              <a:rect l="l" t="t" r="r" b="b"/>
              <a:pathLst>
                <a:path w="285154" h="311429" extrusionOk="0">
                  <a:moveTo>
                    <a:pt x="23322" y="67133"/>
                  </a:moveTo>
                  <a:cubicBezTo>
                    <a:pt x="29298" y="70687"/>
                    <a:pt x="33124" y="74868"/>
                    <a:pt x="39775" y="80859"/>
                  </a:cubicBezTo>
                  <a:cubicBezTo>
                    <a:pt x="63027" y="104756"/>
                    <a:pt x="84403" y="130451"/>
                    <a:pt x="105424" y="156573"/>
                  </a:cubicBezTo>
                  <a:cubicBezTo>
                    <a:pt x="81999" y="199272"/>
                    <a:pt x="53966" y="251128"/>
                    <a:pt x="94132" y="271739"/>
                  </a:cubicBezTo>
                  <a:cubicBezTo>
                    <a:pt x="130532" y="285705"/>
                    <a:pt x="144956" y="251442"/>
                    <a:pt x="156669" y="220872"/>
                  </a:cubicBezTo>
                  <a:cubicBezTo>
                    <a:pt x="177804" y="247648"/>
                    <a:pt x="199253" y="274344"/>
                    <a:pt x="222545" y="299972"/>
                  </a:cubicBezTo>
                  <a:cubicBezTo>
                    <a:pt x="235666" y="314665"/>
                    <a:pt x="259546" y="315126"/>
                    <a:pt x="273816" y="301929"/>
                  </a:cubicBezTo>
                  <a:cubicBezTo>
                    <a:pt x="298250" y="279247"/>
                    <a:pt x="278244" y="250480"/>
                    <a:pt x="260194" y="231572"/>
                  </a:cubicBezTo>
                  <a:cubicBezTo>
                    <a:pt x="244080" y="215949"/>
                    <a:pt x="218772" y="181479"/>
                    <a:pt x="189937" y="143856"/>
                  </a:cubicBezTo>
                  <a:cubicBezTo>
                    <a:pt x="207727" y="108510"/>
                    <a:pt x="227246" y="73612"/>
                    <a:pt x="233676" y="35896"/>
                  </a:cubicBezTo>
                  <a:cubicBezTo>
                    <a:pt x="231520" y="17301"/>
                    <a:pt x="211359" y="3208"/>
                    <a:pt x="193263" y="10842"/>
                  </a:cubicBezTo>
                  <a:cubicBezTo>
                    <a:pt x="167767" y="26498"/>
                    <a:pt x="154993" y="55859"/>
                    <a:pt x="141851" y="83731"/>
                  </a:cubicBezTo>
                  <a:cubicBezTo>
                    <a:pt x="98259" y="32396"/>
                    <a:pt x="53318" y="-9228"/>
                    <a:pt x="22066" y="1779"/>
                  </a:cubicBezTo>
                  <a:cubicBezTo>
                    <a:pt x="-8411" y="11851"/>
                    <a:pt x="-6681" y="58330"/>
                    <a:pt x="23322" y="67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8685370" y="2192666"/>
              <a:ext cx="243357" cy="424154"/>
            </a:xfrm>
            <a:custGeom>
              <a:avLst/>
              <a:gdLst/>
              <a:ahLst/>
              <a:cxnLst/>
              <a:rect l="l" t="t" r="r" b="b"/>
              <a:pathLst>
                <a:path w="243357" h="424154" extrusionOk="0">
                  <a:moveTo>
                    <a:pt x="213116" y="29"/>
                  </a:moveTo>
                  <a:cubicBezTo>
                    <a:pt x="195861" y="-725"/>
                    <a:pt x="183894" y="13260"/>
                    <a:pt x="180509" y="29003"/>
                  </a:cubicBezTo>
                  <a:cubicBezTo>
                    <a:pt x="156836" y="73412"/>
                    <a:pt x="135708" y="118148"/>
                    <a:pt x="116830" y="164167"/>
                  </a:cubicBezTo>
                  <a:cubicBezTo>
                    <a:pt x="87769" y="129669"/>
                    <a:pt x="75128" y="85555"/>
                    <a:pt x="56283" y="45681"/>
                  </a:cubicBezTo>
                  <a:cubicBezTo>
                    <a:pt x="37746" y="18924"/>
                    <a:pt x="-4003" y="37986"/>
                    <a:pt x="311" y="68877"/>
                  </a:cubicBezTo>
                  <a:cubicBezTo>
                    <a:pt x="10020" y="124333"/>
                    <a:pt x="31015" y="179041"/>
                    <a:pt x="68410" y="221834"/>
                  </a:cubicBezTo>
                  <a:cubicBezTo>
                    <a:pt x="75295" y="229287"/>
                    <a:pt x="83101" y="232814"/>
                    <a:pt x="90860" y="233662"/>
                  </a:cubicBezTo>
                  <a:cubicBezTo>
                    <a:pt x="86506" y="246446"/>
                    <a:pt x="81966" y="259083"/>
                    <a:pt x="77999" y="272187"/>
                  </a:cubicBezTo>
                  <a:cubicBezTo>
                    <a:pt x="69372" y="301581"/>
                    <a:pt x="61325" y="331230"/>
                    <a:pt x="54687" y="361125"/>
                  </a:cubicBezTo>
                  <a:cubicBezTo>
                    <a:pt x="35242" y="381757"/>
                    <a:pt x="48450" y="415720"/>
                    <a:pt x="74774" y="422312"/>
                  </a:cubicBezTo>
                  <a:cubicBezTo>
                    <a:pt x="103889" y="431843"/>
                    <a:pt x="124877" y="402555"/>
                    <a:pt x="127481" y="376714"/>
                  </a:cubicBezTo>
                  <a:cubicBezTo>
                    <a:pt x="141291" y="316950"/>
                    <a:pt x="157972" y="257840"/>
                    <a:pt x="179467" y="200361"/>
                  </a:cubicBezTo>
                  <a:cubicBezTo>
                    <a:pt x="192970" y="166364"/>
                    <a:pt x="211240" y="122510"/>
                    <a:pt x="227700" y="86349"/>
                  </a:cubicBezTo>
                  <a:cubicBezTo>
                    <a:pt x="243179" y="59019"/>
                    <a:pt x="258832" y="4972"/>
                    <a:pt x="2131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624913" y="4340588"/>
            <a:ext cx="2104579" cy="1032957"/>
            <a:chOff x="1249825" y="8681176"/>
            <a:chExt cx="4209158" cy="2065915"/>
          </a:xfrm>
        </p:grpSpPr>
        <p:sp>
          <p:nvSpPr>
            <p:cNvPr id="134" name="Google Shape;134;p3"/>
            <p:cNvSpPr/>
            <p:nvPr/>
          </p:nvSpPr>
          <p:spPr>
            <a:xfrm>
              <a:off x="1249825" y="8681176"/>
              <a:ext cx="1843187" cy="1032658"/>
            </a:xfrm>
            <a:custGeom>
              <a:avLst/>
              <a:gdLst/>
              <a:ahLst/>
              <a:cxnLst/>
              <a:rect l="l" t="t" r="r" b="b"/>
              <a:pathLst>
                <a:path w="1843187" h="1032658" extrusionOk="0">
                  <a:moveTo>
                    <a:pt x="1805287" y="4014"/>
                  </a:moveTo>
                  <a:cubicBezTo>
                    <a:pt x="1733215" y="9484"/>
                    <a:pt x="1660856" y="755"/>
                    <a:pt x="1588579" y="1606"/>
                  </a:cubicBezTo>
                  <a:cubicBezTo>
                    <a:pt x="1214803" y="-12611"/>
                    <a:pt x="849487" y="71489"/>
                    <a:pt x="479001" y="99563"/>
                  </a:cubicBezTo>
                  <a:cubicBezTo>
                    <a:pt x="435853" y="99062"/>
                    <a:pt x="419020" y="132132"/>
                    <a:pt x="427472" y="170350"/>
                  </a:cubicBezTo>
                  <a:cubicBezTo>
                    <a:pt x="382908" y="416578"/>
                    <a:pt x="347343" y="664257"/>
                    <a:pt x="325070" y="913690"/>
                  </a:cubicBezTo>
                  <a:cubicBezTo>
                    <a:pt x="267455" y="860960"/>
                    <a:pt x="206758" y="811990"/>
                    <a:pt x="154118" y="754086"/>
                  </a:cubicBezTo>
                  <a:cubicBezTo>
                    <a:pt x="117065" y="721051"/>
                    <a:pt x="64246" y="631276"/>
                    <a:pt x="10405" y="684176"/>
                  </a:cubicBezTo>
                  <a:cubicBezTo>
                    <a:pt x="-13016" y="712502"/>
                    <a:pt x="6685" y="746378"/>
                    <a:pt x="34076" y="762886"/>
                  </a:cubicBezTo>
                  <a:cubicBezTo>
                    <a:pt x="112216" y="847120"/>
                    <a:pt x="196916" y="924361"/>
                    <a:pt x="283741" y="999651"/>
                  </a:cubicBezTo>
                  <a:cubicBezTo>
                    <a:pt x="445703" y="1136561"/>
                    <a:pt x="418151" y="808776"/>
                    <a:pt x="437090" y="722806"/>
                  </a:cubicBezTo>
                  <a:cubicBezTo>
                    <a:pt x="455025" y="543739"/>
                    <a:pt x="487776" y="366973"/>
                    <a:pt x="517999" y="189750"/>
                  </a:cubicBezTo>
                  <a:cubicBezTo>
                    <a:pt x="786979" y="171290"/>
                    <a:pt x="1051765" y="108265"/>
                    <a:pt x="1321713" y="98489"/>
                  </a:cubicBezTo>
                  <a:cubicBezTo>
                    <a:pt x="1435248" y="95365"/>
                    <a:pt x="1548729" y="91085"/>
                    <a:pt x="1662308" y="91005"/>
                  </a:cubicBezTo>
                  <a:cubicBezTo>
                    <a:pt x="1717001" y="88525"/>
                    <a:pt x="1777313" y="100396"/>
                    <a:pt x="1827345" y="74165"/>
                  </a:cubicBezTo>
                  <a:cubicBezTo>
                    <a:pt x="1857693" y="54058"/>
                    <a:pt x="1841193" y="3504"/>
                    <a:pt x="1805287" y="4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172396" y="8960993"/>
              <a:ext cx="330323" cy="654920"/>
            </a:xfrm>
            <a:custGeom>
              <a:avLst/>
              <a:gdLst/>
              <a:ahLst/>
              <a:cxnLst/>
              <a:rect l="l" t="t" r="r" b="b"/>
              <a:pathLst>
                <a:path w="330323" h="654920" extrusionOk="0">
                  <a:moveTo>
                    <a:pt x="324041" y="157612"/>
                  </a:moveTo>
                  <a:cubicBezTo>
                    <a:pt x="314432" y="85992"/>
                    <a:pt x="262043" y="9100"/>
                    <a:pt x="185633" y="595"/>
                  </a:cubicBezTo>
                  <a:cubicBezTo>
                    <a:pt x="102985" y="-6952"/>
                    <a:pt x="26074" y="58356"/>
                    <a:pt x="5181" y="135956"/>
                  </a:cubicBezTo>
                  <a:cubicBezTo>
                    <a:pt x="-8470" y="162366"/>
                    <a:pt x="5593" y="200288"/>
                    <a:pt x="38676" y="200208"/>
                  </a:cubicBezTo>
                  <a:cubicBezTo>
                    <a:pt x="76007" y="199868"/>
                    <a:pt x="84280" y="159528"/>
                    <a:pt x="102026" y="134371"/>
                  </a:cubicBezTo>
                  <a:cubicBezTo>
                    <a:pt x="153134" y="69171"/>
                    <a:pt x="207216" y="80361"/>
                    <a:pt x="231408" y="158785"/>
                  </a:cubicBezTo>
                  <a:cubicBezTo>
                    <a:pt x="239116" y="216510"/>
                    <a:pt x="196541" y="264316"/>
                    <a:pt x="165162" y="308255"/>
                  </a:cubicBezTo>
                  <a:cubicBezTo>
                    <a:pt x="147496" y="329884"/>
                    <a:pt x="124317" y="357824"/>
                    <a:pt x="140827" y="386705"/>
                  </a:cubicBezTo>
                  <a:cubicBezTo>
                    <a:pt x="152148" y="409444"/>
                    <a:pt x="178257" y="409677"/>
                    <a:pt x="199535" y="416168"/>
                  </a:cubicBezTo>
                  <a:cubicBezTo>
                    <a:pt x="219281" y="423697"/>
                    <a:pt x="234437" y="440321"/>
                    <a:pt x="238264" y="461539"/>
                  </a:cubicBezTo>
                  <a:cubicBezTo>
                    <a:pt x="247935" y="514555"/>
                    <a:pt x="191379" y="545074"/>
                    <a:pt x="148661" y="558914"/>
                  </a:cubicBezTo>
                  <a:cubicBezTo>
                    <a:pt x="114207" y="563892"/>
                    <a:pt x="78776" y="578583"/>
                    <a:pt x="87336" y="620248"/>
                  </a:cubicBezTo>
                  <a:cubicBezTo>
                    <a:pt x="115982" y="694812"/>
                    <a:pt x="224569" y="630543"/>
                    <a:pt x="267305" y="599558"/>
                  </a:cubicBezTo>
                  <a:cubicBezTo>
                    <a:pt x="355366" y="537661"/>
                    <a:pt x="350957" y="393231"/>
                    <a:pt x="255205" y="340851"/>
                  </a:cubicBezTo>
                  <a:cubicBezTo>
                    <a:pt x="294445" y="288550"/>
                    <a:pt x="331077" y="225463"/>
                    <a:pt x="324041" y="157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802357" y="9763865"/>
              <a:ext cx="1272442" cy="135008"/>
            </a:xfrm>
            <a:custGeom>
              <a:avLst/>
              <a:gdLst/>
              <a:ahLst/>
              <a:cxnLst/>
              <a:rect l="l" t="t" r="r" b="b"/>
              <a:pathLst>
                <a:path w="1272442" h="135008" extrusionOk="0">
                  <a:moveTo>
                    <a:pt x="1246821" y="614"/>
                  </a:moveTo>
                  <a:cubicBezTo>
                    <a:pt x="922718" y="-4453"/>
                    <a:pt x="596670" y="23157"/>
                    <a:pt x="272190" y="34598"/>
                  </a:cubicBezTo>
                  <a:cubicBezTo>
                    <a:pt x="196874" y="38027"/>
                    <a:pt x="118573" y="39719"/>
                    <a:pt x="40514" y="44043"/>
                  </a:cubicBezTo>
                  <a:cubicBezTo>
                    <a:pt x="15695" y="45484"/>
                    <a:pt x="-2491" y="70873"/>
                    <a:pt x="279" y="94579"/>
                  </a:cubicBezTo>
                  <a:cubicBezTo>
                    <a:pt x="2806" y="117318"/>
                    <a:pt x="22202" y="134409"/>
                    <a:pt x="44968" y="135009"/>
                  </a:cubicBezTo>
                  <a:cubicBezTo>
                    <a:pt x="308903" y="126942"/>
                    <a:pt x="572254" y="109619"/>
                    <a:pt x="837246" y="101320"/>
                  </a:cubicBezTo>
                  <a:cubicBezTo>
                    <a:pt x="973995" y="89100"/>
                    <a:pt x="1116256" y="101491"/>
                    <a:pt x="1249832" y="68841"/>
                  </a:cubicBezTo>
                  <a:cubicBezTo>
                    <a:pt x="1281534" y="57632"/>
                    <a:pt x="1279321" y="8546"/>
                    <a:pt x="1246821" y="6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162368" y="10092759"/>
              <a:ext cx="474611" cy="654331"/>
            </a:xfrm>
            <a:custGeom>
              <a:avLst/>
              <a:gdLst/>
              <a:ahLst/>
              <a:cxnLst/>
              <a:rect l="l" t="t" r="r" b="b"/>
              <a:pathLst>
                <a:path w="474611" h="654331" extrusionOk="0">
                  <a:moveTo>
                    <a:pt x="397572" y="267452"/>
                  </a:moveTo>
                  <a:cubicBezTo>
                    <a:pt x="397429" y="237855"/>
                    <a:pt x="397241" y="208258"/>
                    <a:pt x="397071" y="178653"/>
                  </a:cubicBezTo>
                  <a:cubicBezTo>
                    <a:pt x="394202" y="130560"/>
                    <a:pt x="401624" y="80006"/>
                    <a:pt x="389488" y="33301"/>
                  </a:cubicBezTo>
                  <a:cubicBezTo>
                    <a:pt x="377352" y="6730"/>
                    <a:pt x="335405" y="10776"/>
                    <a:pt x="327688" y="39200"/>
                  </a:cubicBezTo>
                  <a:cubicBezTo>
                    <a:pt x="322507" y="53399"/>
                    <a:pt x="321423" y="69639"/>
                    <a:pt x="320455" y="84795"/>
                  </a:cubicBezTo>
                  <a:cubicBezTo>
                    <a:pt x="316923" y="145717"/>
                    <a:pt x="314584" y="206719"/>
                    <a:pt x="312881" y="267729"/>
                  </a:cubicBezTo>
                  <a:cubicBezTo>
                    <a:pt x="247962" y="269422"/>
                    <a:pt x="183105" y="275097"/>
                    <a:pt x="118518" y="281588"/>
                  </a:cubicBezTo>
                  <a:cubicBezTo>
                    <a:pt x="155149" y="202412"/>
                    <a:pt x="200413" y="127212"/>
                    <a:pt x="234042" y="46998"/>
                  </a:cubicBezTo>
                  <a:cubicBezTo>
                    <a:pt x="246456" y="9720"/>
                    <a:pt x="192731" y="-17576"/>
                    <a:pt x="169696" y="13552"/>
                  </a:cubicBezTo>
                  <a:cubicBezTo>
                    <a:pt x="169661" y="13471"/>
                    <a:pt x="169625" y="13391"/>
                    <a:pt x="169589" y="13310"/>
                  </a:cubicBezTo>
                  <a:cubicBezTo>
                    <a:pt x="105575" y="91259"/>
                    <a:pt x="67106" y="186226"/>
                    <a:pt x="19853" y="274524"/>
                  </a:cubicBezTo>
                  <a:cubicBezTo>
                    <a:pt x="-1793" y="306225"/>
                    <a:pt x="-15533" y="361050"/>
                    <a:pt x="32150" y="376072"/>
                  </a:cubicBezTo>
                  <a:cubicBezTo>
                    <a:pt x="78085" y="385768"/>
                    <a:pt x="125428" y="369581"/>
                    <a:pt x="171883" y="368615"/>
                  </a:cubicBezTo>
                  <a:cubicBezTo>
                    <a:pt x="218204" y="363735"/>
                    <a:pt x="264561" y="361479"/>
                    <a:pt x="310945" y="360414"/>
                  </a:cubicBezTo>
                  <a:cubicBezTo>
                    <a:pt x="310111" y="419867"/>
                    <a:pt x="309824" y="479329"/>
                    <a:pt x="310470" y="538756"/>
                  </a:cubicBezTo>
                  <a:cubicBezTo>
                    <a:pt x="315444" y="578908"/>
                    <a:pt x="293816" y="643822"/>
                    <a:pt x="349504" y="654019"/>
                  </a:cubicBezTo>
                  <a:cubicBezTo>
                    <a:pt x="404447" y="659023"/>
                    <a:pt x="405899" y="602972"/>
                    <a:pt x="401776" y="561012"/>
                  </a:cubicBezTo>
                  <a:cubicBezTo>
                    <a:pt x="399616" y="493886"/>
                    <a:pt x="398657" y="426743"/>
                    <a:pt x="398110" y="359573"/>
                  </a:cubicBezTo>
                  <a:cubicBezTo>
                    <a:pt x="410282" y="359573"/>
                    <a:pt x="422445" y="359537"/>
                    <a:pt x="434617" y="359582"/>
                  </a:cubicBezTo>
                  <a:cubicBezTo>
                    <a:pt x="456782" y="356690"/>
                    <a:pt x="474251" y="338284"/>
                    <a:pt x="474610" y="315661"/>
                  </a:cubicBezTo>
                  <a:cubicBezTo>
                    <a:pt x="474923" y="273423"/>
                    <a:pt x="431766" y="266924"/>
                    <a:pt x="397572" y="267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96318" y="9542026"/>
              <a:ext cx="545176" cy="133595"/>
            </a:xfrm>
            <a:custGeom>
              <a:avLst/>
              <a:gdLst/>
              <a:ahLst/>
              <a:cxnLst/>
              <a:rect l="l" t="t" r="r" b="b"/>
              <a:pathLst>
                <a:path w="545176" h="133595" extrusionOk="0">
                  <a:moveTo>
                    <a:pt x="411678" y="91157"/>
                  </a:moveTo>
                  <a:cubicBezTo>
                    <a:pt x="452335" y="78256"/>
                    <a:pt x="546796" y="94138"/>
                    <a:pt x="545156" y="33521"/>
                  </a:cubicBezTo>
                  <a:cubicBezTo>
                    <a:pt x="542744" y="12823"/>
                    <a:pt x="523707" y="-1859"/>
                    <a:pt x="503110" y="191"/>
                  </a:cubicBezTo>
                  <a:cubicBezTo>
                    <a:pt x="442520" y="6091"/>
                    <a:pt x="381930" y="10782"/>
                    <a:pt x="321456" y="17156"/>
                  </a:cubicBezTo>
                  <a:cubicBezTo>
                    <a:pt x="229325" y="25177"/>
                    <a:pt x="138234" y="50772"/>
                    <a:pt x="45234" y="41104"/>
                  </a:cubicBezTo>
                  <a:cubicBezTo>
                    <a:pt x="-10220" y="39206"/>
                    <a:pt x="-17032" y="124147"/>
                    <a:pt x="37884" y="131344"/>
                  </a:cubicBezTo>
                  <a:cubicBezTo>
                    <a:pt x="163555" y="143636"/>
                    <a:pt x="287047" y="102088"/>
                    <a:pt x="411678" y="91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1202" y="9774237"/>
              <a:ext cx="494285" cy="128113"/>
            </a:xfrm>
            <a:custGeom>
              <a:avLst/>
              <a:gdLst/>
              <a:ahLst/>
              <a:cxnLst/>
              <a:rect l="l" t="t" r="r" b="b"/>
              <a:pathLst>
                <a:path w="494285" h="128113" extrusionOk="0">
                  <a:moveTo>
                    <a:pt x="258054" y="12363"/>
                  </a:moveTo>
                  <a:cubicBezTo>
                    <a:pt x="193852" y="19677"/>
                    <a:pt x="130313" y="31969"/>
                    <a:pt x="65797" y="35837"/>
                  </a:cubicBezTo>
                  <a:cubicBezTo>
                    <a:pt x="37850" y="32399"/>
                    <a:pt x="-834" y="46338"/>
                    <a:pt x="26" y="81440"/>
                  </a:cubicBezTo>
                  <a:cubicBezTo>
                    <a:pt x="-2618" y="170884"/>
                    <a:pt x="193977" y="104305"/>
                    <a:pt x="250588" y="104063"/>
                  </a:cubicBezTo>
                  <a:cubicBezTo>
                    <a:pt x="319845" y="93938"/>
                    <a:pt x="389828" y="90509"/>
                    <a:pt x="459346" y="83240"/>
                  </a:cubicBezTo>
                  <a:cubicBezTo>
                    <a:pt x="478742" y="81073"/>
                    <a:pt x="494042" y="64234"/>
                    <a:pt x="494283" y="44735"/>
                  </a:cubicBezTo>
                  <a:cubicBezTo>
                    <a:pt x="494956" y="-31942"/>
                    <a:pt x="310076" y="13438"/>
                    <a:pt x="258054" y="12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66009" y="8854994"/>
              <a:ext cx="316523" cy="1650159"/>
            </a:xfrm>
            <a:custGeom>
              <a:avLst/>
              <a:gdLst/>
              <a:ahLst/>
              <a:cxnLst/>
              <a:rect l="l" t="t" r="r" b="b"/>
              <a:pathLst>
                <a:path w="316523" h="1650159" extrusionOk="0">
                  <a:moveTo>
                    <a:pt x="167642" y="1215032"/>
                  </a:moveTo>
                  <a:cubicBezTo>
                    <a:pt x="47573" y="840596"/>
                    <a:pt x="56061" y="400467"/>
                    <a:pt x="284502" y="68080"/>
                  </a:cubicBezTo>
                  <a:cubicBezTo>
                    <a:pt x="312377" y="40775"/>
                    <a:pt x="294317" y="-7013"/>
                    <a:pt x="253472" y="865"/>
                  </a:cubicBezTo>
                  <a:cubicBezTo>
                    <a:pt x="216347" y="11564"/>
                    <a:pt x="197597" y="50829"/>
                    <a:pt x="176498" y="80157"/>
                  </a:cubicBezTo>
                  <a:cubicBezTo>
                    <a:pt x="116902" y="171033"/>
                    <a:pt x="72786" y="271381"/>
                    <a:pt x="43872" y="376027"/>
                  </a:cubicBezTo>
                  <a:cubicBezTo>
                    <a:pt x="-64895" y="800516"/>
                    <a:pt x="39184" y="1254987"/>
                    <a:pt x="239382" y="1636137"/>
                  </a:cubicBezTo>
                  <a:cubicBezTo>
                    <a:pt x="254467" y="1652645"/>
                    <a:pt x="280746" y="1654642"/>
                    <a:pt x="298655" y="1641786"/>
                  </a:cubicBezTo>
                  <a:cubicBezTo>
                    <a:pt x="329774" y="1619602"/>
                    <a:pt x="313955" y="1581662"/>
                    <a:pt x="298413" y="1554912"/>
                  </a:cubicBezTo>
                  <a:cubicBezTo>
                    <a:pt x="245118" y="1445548"/>
                    <a:pt x="205592" y="1330465"/>
                    <a:pt x="167642" y="12150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540141" y="9525767"/>
              <a:ext cx="411667" cy="450315"/>
            </a:xfrm>
            <a:custGeom>
              <a:avLst/>
              <a:gdLst/>
              <a:ahLst/>
              <a:cxnLst/>
              <a:rect l="l" t="t" r="r" b="b"/>
              <a:pathLst>
                <a:path w="411667" h="450315" extrusionOk="0">
                  <a:moveTo>
                    <a:pt x="391703" y="161605"/>
                  </a:moveTo>
                  <a:cubicBezTo>
                    <a:pt x="393379" y="136448"/>
                    <a:pt x="392644" y="103333"/>
                    <a:pt x="365495" y="91928"/>
                  </a:cubicBezTo>
                  <a:cubicBezTo>
                    <a:pt x="305926" y="-1017"/>
                    <a:pt x="167717" y="-38930"/>
                    <a:pt x="88914" y="51982"/>
                  </a:cubicBezTo>
                  <a:cubicBezTo>
                    <a:pt x="1578" y="146421"/>
                    <a:pt x="-52496" y="350877"/>
                    <a:pt x="77943" y="430384"/>
                  </a:cubicBezTo>
                  <a:cubicBezTo>
                    <a:pt x="165960" y="468298"/>
                    <a:pt x="264159" y="409265"/>
                    <a:pt x="313626" y="336106"/>
                  </a:cubicBezTo>
                  <a:cubicBezTo>
                    <a:pt x="323906" y="375138"/>
                    <a:pt x="305174" y="440205"/>
                    <a:pt x="358745" y="449990"/>
                  </a:cubicBezTo>
                  <a:cubicBezTo>
                    <a:pt x="419129" y="455701"/>
                    <a:pt x="415482" y="384843"/>
                    <a:pt x="406805" y="343751"/>
                  </a:cubicBezTo>
                  <a:cubicBezTo>
                    <a:pt x="399554" y="283125"/>
                    <a:pt x="393612" y="222616"/>
                    <a:pt x="391703" y="161605"/>
                  </a:cubicBezTo>
                  <a:close/>
                  <a:moveTo>
                    <a:pt x="140066" y="350904"/>
                  </a:moveTo>
                  <a:cubicBezTo>
                    <a:pt x="25464" y="357448"/>
                    <a:pt x="135557" y="-59234"/>
                    <a:pt x="304017" y="142590"/>
                  </a:cubicBezTo>
                  <a:cubicBezTo>
                    <a:pt x="288072" y="229455"/>
                    <a:pt x="238005" y="338031"/>
                    <a:pt x="140066" y="350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865724" y="9295428"/>
              <a:ext cx="278260" cy="290828"/>
            </a:xfrm>
            <a:custGeom>
              <a:avLst/>
              <a:gdLst/>
              <a:ahLst/>
              <a:cxnLst/>
              <a:rect l="l" t="t" r="r" b="b"/>
              <a:pathLst>
                <a:path w="278260" h="290828" extrusionOk="0">
                  <a:moveTo>
                    <a:pt x="278014" y="236583"/>
                  </a:moveTo>
                  <a:cubicBezTo>
                    <a:pt x="273694" y="196996"/>
                    <a:pt x="228422" y="195348"/>
                    <a:pt x="197186" y="196817"/>
                  </a:cubicBezTo>
                  <a:cubicBezTo>
                    <a:pt x="218903" y="134096"/>
                    <a:pt x="222085" y="31304"/>
                    <a:pt x="146105" y="5565"/>
                  </a:cubicBezTo>
                  <a:cubicBezTo>
                    <a:pt x="95357" y="-10253"/>
                    <a:pt x="39956" y="8547"/>
                    <a:pt x="7815" y="50569"/>
                  </a:cubicBezTo>
                  <a:cubicBezTo>
                    <a:pt x="7878" y="50552"/>
                    <a:pt x="7931" y="50534"/>
                    <a:pt x="7994" y="50507"/>
                  </a:cubicBezTo>
                  <a:cubicBezTo>
                    <a:pt x="-10882" y="71867"/>
                    <a:pt x="5968" y="108241"/>
                    <a:pt x="34561" y="107955"/>
                  </a:cubicBezTo>
                  <a:cubicBezTo>
                    <a:pt x="62463" y="107435"/>
                    <a:pt x="84825" y="80569"/>
                    <a:pt x="114197" y="89898"/>
                  </a:cubicBezTo>
                  <a:cubicBezTo>
                    <a:pt x="124729" y="118859"/>
                    <a:pt x="116357" y="150801"/>
                    <a:pt x="106489" y="178813"/>
                  </a:cubicBezTo>
                  <a:cubicBezTo>
                    <a:pt x="83669" y="223092"/>
                    <a:pt x="68109" y="276905"/>
                    <a:pt x="132975" y="290361"/>
                  </a:cubicBezTo>
                  <a:cubicBezTo>
                    <a:pt x="170440" y="292142"/>
                    <a:pt x="208551" y="288651"/>
                    <a:pt x="245604" y="283020"/>
                  </a:cubicBezTo>
                  <a:cubicBezTo>
                    <a:pt x="266452" y="278937"/>
                    <a:pt x="280300" y="256923"/>
                    <a:pt x="278014" y="236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079782" y="8849051"/>
              <a:ext cx="379201" cy="1647969"/>
            </a:xfrm>
            <a:custGeom>
              <a:avLst/>
              <a:gdLst/>
              <a:ahLst/>
              <a:cxnLst/>
              <a:rect l="l" t="t" r="r" b="b"/>
              <a:pathLst>
                <a:path w="379201" h="1647969" extrusionOk="0">
                  <a:moveTo>
                    <a:pt x="296484" y="389561"/>
                  </a:moveTo>
                  <a:cubicBezTo>
                    <a:pt x="251687" y="273251"/>
                    <a:pt x="183442" y="62305"/>
                    <a:pt x="67505" y="5734"/>
                  </a:cubicBezTo>
                  <a:cubicBezTo>
                    <a:pt x="8233" y="-19207"/>
                    <a:pt x="-29367" y="43451"/>
                    <a:pt x="29753" y="74095"/>
                  </a:cubicBezTo>
                  <a:cubicBezTo>
                    <a:pt x="255801" y="350914"/>
                    <a:pt x="350719" y="857864"/>
                    <a:pt x="241334" y="1198343"/>
                  </a:cubicBezTo>
                  <a:cubicBezTo>
                    <a:pt x="217789" y="1271861"/>
                    <a:pt x="188417" y="1343301"/>
                    <a:pt x="151372" y="1411045"/>
                  </a:cubicBezTo>
                  <a:cubicBezTo>
                    <a:pt x="118810" y="1468045"/>
                    <a:pt x="82276" y="1522592"/>
                    <a:pt x="48468" y="1578921"/>
                  </a:cubicBezTo>
                  <a:cubicBezTo>
                    <a:pt x="35696" y="1600219"/>
                    <a:pt x="42086" y="1628616"/>
                    <a:pt x="63409" y="1641731"/>
                  </a:cubicBezTo>
                  <a:cubicBezTo>
                    <a:pt x="126984" y="1672948"/>
                    <a:pt x="150315" y="1578804"/>
                    <a:pt x="180986" y="1540792"/>
                  </a:cubicBezTo>
                  <a:cubicBezTo>
                    <a:pt x="216408" y="1486057"/>
                    <a:pt x="246820" y="1430516"/>
                    <a:pt x="274220" y="1370893"/>
                  </a:cubicBezTo>
                  <a:cubicBezTo>
                    <a:pt x="420039" y="1063188"/>
                    <a:pt x="400921" y="706944"/>
                    <a:pt x="296484" y="389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ctrTitle"/>
          </p:nvPr>
        </p:nvSpPr>
        <p:spPr>
          <a:xfrm>
            <a:off x="1869150" y="1735100"/>
            <a:ext cx="5405700" cy="12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1869350" y="3133325"/>
            <a:ext cx="5405700" cy="2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 rot="-954080">
            <a:off x="8043005" y="673965"/>
            <a:ext cx="1420549" cy="1877867"/>
            <a:chOff x="16084052" y="1346062"/>
            <a:chExt cx="2840906" cy="3755275"/>
          </a:xfrm>
        </p:grpSpPr>
        <p:sp>
          <p:nvSpPr>
            <p:cNvPr id="149" name="Google Shape;149;p4"/>
            <p:cNvSpPr/>
            <p:nvPr/>
          </p:nvSpPr>
          <p:spPr>
            <a:xfrm>
              <a:off x="16521739" y="1446845"/>
              <a:ext cx="1955171" cy="2810650"/>
            </a:xfrm>
            <a:custGeom>
              <a:avLst/>
              <a:gdLst/>
              <a:ahLst/>
              <a:cxnLst/>
              <a:rect l="l" t="t" r="r" b="b"/>
              <a:pathLst>
                <a:path w="1955171" h="2810650" extrusionOk="0">
                  <a:moveTo>
                    <a:pt x="897709" y="1938"/>
                  </a:moveTo>
                  <a:cubicBezTo>
                    <a:pt x="1123901" y="-13143"/>
                    <a:pt x="1355081" y="60130"/>
                    <a:pt x="1532949" y="210326"/>
                  </a:cubicBezTo>
                  <a:cubicBezTo>
                    <a:pt x="1703544" y="354386"/>
                    <a:pt x="1831931" y="550013"/>
                    <a:pt x="1898686" y="762855"/>
                  </a:cubicBezTo>
                  <a:cubicBezTo>
                    <a:pt x="1975436" y="1007594"/>
                    <a:pt x="1973129" y="1275517"/>
                    <a:pt x="1896913" y="1520076"/>
                  </a:cubicBezTo>
                  <a:cubicBezTo>
                    <a:pt x="1883282" y="1563810"/>
                    <a:pt x="1868006" y="1606838"/>
                    <a:pt x="1851873" y="1649475"/>
                  </a:cubicBezTo>
                  <a:cubicBezTo>
                    <a:pt x="1774778" y="1853162"/>
                    <a:pt x="1677943" y="2047956"/>
                    <a:pt x="1646053" y="2268766"/>
                  </a:cubicBezTo>
                  <a:cubicBezTo>
                    <a:pt x="1632925" y="2359651"/>
                    <a:pt x="1634278" y="2449290"/>
                    <a:pt x="1631039" y="2540648"/>
                  </a:cubicBezTo>
                  <a:cubicBezTo>
                    <a:pt x="1623931" y="2741120"/>
                    <a:pt x="1374182" y="2773062"/>
                    <a:pt x="1214326" y="2793476"/>
                  </a:cubicBezTo>
                  <a:cubicBezTo>
                    <a:pt x="1182985" y="2797479"/>
                    <a:pt x="1142836" y="2801572"/>
                    <a:pt x="1097969" y="2804148"/>
                  </a:cubicBezTo>
                  <a:cubicBezTo>
                    <a:pt x="1053185" y="2807956"/>
                    <a:pt x="1012864" y="2809586"/>
                    <a:pt x="981274" y="2810066"/>
                  </a:cubicBezTo>
                  <a:cubicBezTo>
                    <a:pt x="820133" y="2812500"/>
                    <a:pt x="568386" y="2816270"/>
                    <a:pt x="532919" y="2618825"/>
                  </a:cubicBezTo>
                  <a:cubicBezTo>
                    <a:pt x="516756" y="2528849"/>
                    <a:pt x="505387" y="2439924"/>
                    <a:pt x="479501" y="2351817"/>
                  </a:cubicBezTo>
                  <a:cubicBezTo>
                    <a:pt x="416615" y="2137744"/>
                    <a:pt x="293134" y="1958640"/>
                    <a:pt x="187936" y="1767932"/>
                  </a:cubicBezTo>
                  <a:cubicBezTo>
                    <a:pt x="165912" y="1728013"/>
                    <a:pt x="144692" y="1687584"/>
                    <a:pt x="124997" y="1646216"/>
                  </a:cubicBezTo>
                  <a:cubicBezTo>
                    <a:pt x="14870" y="1414928"/>
                    <a:pt x="-25406" y="1150054"/>
                    <a:pt x="15854" y="896918"/>
                  </a:cubicBezTo>
                  <a:cubicBezTo>
                    <a:pt x="66815" y="584261"/>
                    <a:pt x="251649" y="276681"/>
                    <a:pt x="530868" y="113417"/>
                  </a:cubicBezTo>
                  <a:cubicBezTo>
                    <a:pt x="644632" y="46911"/>
                    <a:pt x="770382" y="10425"/>
                    <a:pt x="897709" y="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7335498" y="3118848"/>
              <a:ext cx="431602" cy="1156013"/>
            </a:xfrm>
            <a:custGeom>
              <a:avLst/>
              <a:gdLst/>
              <a:ahLst/>
              <a:cxnLst/>
              <a:rect l="l" t="t" r="r" b="b"/>
              <a:pathLst>
                <a:path w="431602" h="1156013" extrusionOk="0">
                  <a:moveTo>
                    <a:pt x="386364" y="23894"/>
                  </a:moveTo>
                  <a:cubicBezTo>
                    <a:pt x="315055" y="-39885"/>
                    <a:pt x="261433" y="39411"/>
                    <a:pt x="209232" y="82837"/>
                  </a:cubicBezTo>
                  <a:cubicBezTo>
                    <a:pt x="174442" y="57099"/>
                    <a:pt x="151208" y="17638"/>
                    <a:pt x="104583" y="8152"/>
                  </a:cubicBezTo>
                  <a:cubicBezTo>
                    <a:pt x="65291" y="154"/>
                    <a:pt x="27450" y="19013"/>
                    <a:pt x="10062" y="54778"/>
                  </a:cubicBezTo>
                  <a:cubicBezTo>
                    <a:pt x="-8333" y="92609"/>
                    <a:pt x="722" y="133541"/>
                    <a:pt x="19319" y="169239"/>
                  </a:cubicBezTo>
                  <a:cubicBezTo>
                    <a:pt x="48595" y="225425"/>
                    <a:pt x="84565" y="273868"/>
                    <a:pt x="104801" y="335094"/>
                  </a:cubicBezTo>
                  <a:cubicBezTo>
                    <a:pt x="144092" y="454001"/>
                    <a:pt x="148871" y="581816"/>
                    <a:pt x="158677" y="705673"/>
                  </a:cubicBezTo>
                  <a:cubicBezTo>
                    <a:pt x="169753" y="845587"/>
                    <a:pt x="177290" y="986334"/>
                    <a:pt x="192716" y="1125836"/>
                  </a:cubicBezTo>
                  <a:cubicBezTo>
                    <a:pt x="197480" y="1168908"/>
                    <a:pt x="262320" y="1164598"/>
                    <a:pt x="260081" y="1121036"/>
                  </a:cubicBezTo>
                  <a:cubicBezTo>
                    <a:pt x="249433" y="913557"/>
                    <a:pt x="234104" y="701624"/>
                    <a:pt x="206775" y="495640"/>
                  </a:cubicBezTo>
                  <a:cubicBezTo>
                    <a:pt x="195166" y="408157"/>
                    <a:pt x="176606" y="320419"/>
                    <a:pt x="137893" y="240574"/>
                  </a:cubicBezTo>
                  <a:cubicBezTo>
                    <a:pt x="119040" y="201692"/>
                    <a:pt x="87180" y="167316"/>
                    <a:pt x="71595" y="127345"/>
                  </a:cubicBezTo>
                  <a:cubicBezTo>
                    <a:pt x="57544" y="102447"/>
                    <a:pt x="67087" y="85413"/>
                    <a:pt x="100209" y="76243"/>
                  </a:cubicBezTo>
                  <a:cubicBezTo>
                    <a:pt x="113720" y="83769"/>
                    <a:pt x="125495" y="93352"/>
                    <a:pt x="135526" y="104993"/>
                  </a:cubicBezTo>
                  <a:cubicBezTo>
                    <a:pt x="153049" y="121517"/>
                    <a:pt x="168168" y="138438"/>
                    <a:pt x="187471" y="153166"/>
                  </a:cubicBezTo>
                  <a:cubicBezTo>
                    <a:pt x="201598" y="163944"/>
                    <a:pt x="216093" y="163486"/>
                    <a:pt x="231226" y="155667"/>
                  </a:cubicBezTo>
                  <a:cubicBezTo>
                    <a:pt x="260381" y="140616"/>
                    <a:pt x="285464" y="89116"/>
                    <a:pt x="313364" y="80659"/>
                  </a:cubicBezTo>
                  <a:cubicBezTo>
                    <a:pt x="369773" y="63565"/>
                    <a:pt x="357570" y="169532"/>
                    <a:pt x="353805" y="200100"/>
                  </a:cubicBezTo>
                  <a:cubicBezTo>
                    <a:pt x="342549" y="291593"/>
                    <a:pt x="318601" y="379775"/>
                    <a:pt x="312267" y="472305"/>
                  </a:cubicBezTo>
                  <a:cubicBezTo>
                    <a:pt x="299808" y="654338"/>
                    <a:pt x="312905" y="840893"/>
                    <a:pt x="348463" y="1019666"/>
                  </a:cubicBezTo>
                  <a:cubicBezTo>
                    <a:pt x="355413" y="1054605"/>
                    <a:pt x="407201" y="1053351"/>
                    <a:pt x="405322" y="1015618"/>
                  </a:cubicBezTo>
                  <a:cubicBezTo>
                    <a:pt x="393059" y="768904"/>
                    <a:pt x="362514" y="531127"/>
                    <a:pt x="412626" y="285885"/>
                  </a:cubicBezTo>
                  <a:cubicBezTo>
                    <a:pt x="428609" y="207610"/>
                    <a:pt x="455998" y="86172"/>
                    <a:pt x="386364" y="23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189488" y="4686221"/>
              <a:ext cx="952612" cy="415116"/>
            </a:xfrm>
            <a:custGeom>
              <a:avLst/>
              <a:gdLst/>
              <a:ahLst/>
              <a:cxnLst/>
              <a:rect l="l" t="t" r="r" b="b"/>
              <a:pathLst>
                <a:path w="952612" h="415116" extrusionOk="0">
                  <a:moveTo>
                    <a:pt x="474457" y="80642"/>
                  </a:moveTo>
                  <a:cubicBezTo>
                    <a:pt x="492821" y="78794"/>
                    <a:pt x="511148" y="76616"/>
                    <a:pt x="529438" y="74093"/>
                  </a:cubicBezTo>
                  <a:cubicBezTo>
                    <a:pt x="601236" y="64186"/>
                    <a:pt x="674709" y="50735"/>
                    <a:pt x="743749" y="28248"/>
                  </a:cubicBezTo>
                  <a:cubicBezTo>
                    <a:pt x="796206" y="11162"/>
                    <a:pt x="866012" y="-19188"/>
                    <a:pt x="917702" y="16907"/>
                  </a:cubicBezTo>
                  <a:cubicBezTo>
                    <a:pt x="974787" y="56773"/>
                    <a:pt x="953086" y="115093"/>
                    <a:pt x="915012" y="165489"/>
                  </a:cubicBezTo>
                  <a:cubicBezTo>
                    <a:pt x="889554" y="199181"/>
                    <a:pt x="856785" y="229336"/>
                    <a:pt x="835347" y="248067"/>
                  </a:cubicBezTo>
                  <a:cubicBezTo>
                    <a:pt x="744719" y="327251"/>
                    <a:pt x="629369" y="408748"/>
                    <a:pt x="505550" y="414569"/>
                  </a:cubicBezTo>
                  <a:cubicBezTo>
                    <a:pt x="368785" y="420998"/>
                    <a:pt x="252879" y="370174"/>
                    <a:pt x="140963" y="297502"/>
                  </a:cubicBezTo>
                  <a:cubicBezTo>
                    <a:pt x="117083" y="282000"/>
                    <a:pt x="80369" y="256795"/>
                    <a:pt x="50395" y="227045"/>
                  </a:cubicBezTo>
                  <a:cubicBezTo>
                    <a:pt x="5557" y="182553"/>
                    <a:pt x="-24191" y="127898"/>
                    <a:pt x="26665" y="80341"/>
                  </a:cubicBezTo>
                  <a:cubicBezTo>
                    <a:pt x="72712" y="37283"/>
                    <a:pt x="146118" y="57442"/>
                    <a:pt x="200468" y="66928"/>
                  </a:cubicBezTo>
                  <a:cubicBezTo>
                    <a:pt x="272002" y="79403"/>
                    <a:pt x="346641" y="82317"/>
                    <a:pt x="419115" y="81949"/>
                  </a:cubicBezTo>
                  <a:cubicBezTo>
                    <a:pt x="437562" y="81851"/>
                    <a:pt x="456017" y="81416"/>
                    <a:pt x="474457" y="80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033952" y="4470661"/>
              <a:ext cx="1213551" cy="439837"/>
            </a:xfrm>
            <a:custGeom>
              <a:avLst/>
              <a:gdLst/>
              <a:ahLst/>
              <a:cxnLst/>
              <a:rect l="l" t="t" r="r" b="b"/>
              <a:pathLst>
                <a:path w="1213551" h="439837" extrusionOk="0">
                  <a:moveTo>
                    <a:pt x="1171771" y="0"/>
                  </a:moveTo>
                  <a:cubicBezTo>
                    <a:pt x="1171771" y="0"/>
                    <a:pt x="982624" y="112974"/>
                    <a:pt x="573343" y="119147"/>
                  </a:cubicBezTo>
                  <a:cubicBezTo>
                    <a:pt x="164061" y="125321"/>
                    <a:pt x="45299" y="43832"/>
                    <a:pt x="45299" y="43832"/>
                  </a:cubicBezTo>
                  <a:cubicBezTo>
                    <a:pt x="45299" y="43832"/>
                    <a:pt x="-55676" y="131397"/>
                    <a:pt x="43887" y="292709"/>
                  </a:cubicBezTo>
                  <a:cubicBezTo>
                    <a:pt x="143450" y="454020"/>
                    <a:pt x="727969" y="487360"/>
                    <a:pt x="1008556" y="369467"/>
                  </a:cubicBezTo>
                  <a:cubicBezTo>
                    <a:pt x="1337586" y="231227"/>
                    <a:pt x="1171771" y="0"/>
                    <a:pt x="117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7016856" y="4230759"/>
              <a:ext cx="1213548" cy="439837"/>
            </a:xfrm>
            <a:custGeom>
              <a:avLst/>
              <a:gdLst/>
              <a:ahLst/>
              <a:cxnLst/>
              <a:rect l="l" t="t" r="r" b="b"/>
              <a:pathLst>
                <a:path w="1213548" h="439837" extrusionOk="0">
                  <a:moveTo>
                    <a:pt x="1171771" y="0"/>
                  </a:moveTo>
                  <a:cubicBezTo>
                    <a:pt x="1171771" y="0"/>
                    <a:pt x="982624" y="112974"/>
                    <a:pt x="573342" y="119148"/>
                  </a:cubicBezTo>
                  <a:cubicBezTo>
                    <a:pt x="164061" y="125321"/>
                    <a:pt x="45299" y="43832"/>
                    <a:pt x="45299" y="43832"/>
                  </a:cubicBezTo>
                  <a:cubicBezTo>
                    <a:pt x="45299" y="43832"/>
                    <a:pt x="-55676" y="131397"/>
                    <a:pt x="43887" y="292709"/>
                  </a:cubicBezTo>
                  <a:cubicBezTo>
                    <a:pt x="143449" y="454020"/>
                    <a:pt x="727969" y="487360"/>
                    <a:pt x="1008555" y="369467"/>
                  </a:cubicBezTo>
                  <a:cubicBezTo>
                    <a:pt x="1337578" y="231227"/>
                    <a:pt x="1171771" y="0"/>
                    <a:pt x="117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7001392" y="4029104"/>
              <a:ext cx="1213544" cy="424437"/>
            </a:xfrm>
            <a:custGeom>
              <a:avLst/>
              <a:gdLst/>
              <a:ahLst/>
              <a:cxnLst/>
              <a:rect l="l" t="t" r="r" b="b"/>
              <a:pathLst>
                <a:path w="1213544" h="424437" extrusionOk="0">
                  <a:moveTo>
                    <a:pt x="1195291" y="29438"/>
                  </a:moveTo>
                  <a:cubicBezTo>
                    <a:pt x="1185237" y="4668"/>
                    <a:pt x="1156540" y="-6657"/>
                    <a:pt x="1132022" y="4015"/>
                  </a:cubicBezTo>
                  <a:cubicBezTo>
                    <a:pt x="1057158" y="36603"/>
                    <a:pt x="875067" y="99196"/>
                    <a:pt x="573343" y="103748"/>
                  </a:cubicBezTo>
                  <a:cubicBezTo>
                    <a:pt x="280058" y="108171"/>
                    <a:pt x="135951" y="67584"/>
                    <a:pt x="77822" y="44219"/>
                  </a:cubicBezTo>
                  <a:cubicBezTo>
                    <a:pt x="55009" y="35049"/>
                    <a:pt x="28739" y="44579"/>
                    <a:pt x="17641" y="66503"/>
                  </a:cubicBezTo>
                  <a:cubicBezTo>
                    <a:pt x="-2708" y="106692"/>
                    <a:pt x="-17383" y="178035"/>
                    <a:pt x="43888" y="277309"/>
                  </a:cubicBezTo>
                  <a:cubicBezTo>
                    <a:pt x="143450" y="438621"/>
                    <a:pt x="727970" y="471960"/>
                    <a:pt x="1008556" y="354067"/>
                  </a:cubicBezTo>
                  <a:cubicBezTo>
                    <a:pt x="1248040" y="253448"/>
                    <a:pt x="1225363" y="103567"/>
                    <a:pt x="1195291" y="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7474434" y="1623792"/>
              <a:ext cx="901472" cy="1432156"/>
            </a:xfrm>
            <a:custGeom>
              <a:avLst/>
              <a:gdLst/>
              <a:ahLst/>
              <a:cxnLst/>
              <a:rect l="l" t="t" r="r" b="b"/>
              <a:pathLst>
                <a:path w="901472" h="1432156" extrusionOk="0">
                  <a:moveTo>
                    <a:pt x="851507" y="1274820"/>
                  </a:moveTo>
                  <a:cubicBezTo>
                    <a:pt x="834457" y="1314987"/>
                    <a:pt x="812163" y="1353456"/>
                    <a:pt x="780596" y="1383476"/>
                  </a:cubicBezTo>
                  <a:cubicBezTo>
                    <a:pt x="717259" y="1443710"/>
                    <a:pt x="623437" y="1453759"/>
                    <a:pt x="564932" y="1381042"/>
                  </a:cubicBezTo>
                  <a:cubicBezTo>
                    <a:pt x="515120" y="1318990"/>
                    <a:pt x="512047" y="1232551"/>
                    <a:pt x="498229" y="1157708"/>
                  </a:cubicBezTo>
                  <a:cubicBezTo>
                    <a:pt x="483238" y="1076534"/>
                    <a:pt x="460928" y="996727"/>
                    <a:pt x="431818" y="919489"/>
                  </a:cubicBezTo>
                  <a:cubicBezTo>
                    <a:pt x="373606" y="765012"/>
                    <a:pt x="288185" y="620689"/>
                    <a:pt x="179756" y="496111"/>
                  </a:cubicBezTo>
                  <a:cubicBezTo>
                    <a:pt x="135024" y="444724"/>
                    <a:pt x="86219" y="396236"/>
                    <a:pt x="49933" y="338577"/>
                  </a:cubicBezTo>
                  <a:cubicBezTo>
                    <a:pt x="13647" y="280919"/>
                    <a:pt x="-9496" y="211349"/>
                    <a:pt x="3789" y="144542"/>
                  </a:cubicBezTo>
                  <a:cubicBezTo>
                    <a:pt x="24806" y="38876"/>
                    <a:pt x="135723" y="-2560"/>
                    <a:pt x="233039" y="122"/>
                  </a:cubicBezTo>
                  <a:cubicBezTo>
                    <a:pt x="404625" y="4853"/>
                    <a:pt x="529179" y="134455"/>
                    <a:pt x="625458" y="262045"/>
                  </a:cubicBezTo>
                  <a:cubicBezTo>
                    <a:pt x="729860" y="400397"/>
                    <a:pt x="809165" y="557728"/>
                    <a:pt x="857421" y="724207"/>
                  </a:cubicBezTo>
                  <a:cubicBezTo>
                    <a:pt x="908742" y="901275"/>
                    <a:pt x="924117" y="1096099"/>
                    <a:pt x="854783" y="1266919"/>
                  </a:cubicBezTo>
                  <a:cubicBezTo>
                    <a:pt x="853716" y="1269556"/>
                    <a:pt x="852619" y="1272192"/>
                    <a:pt x="851507" y="1274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7977456" y="3188075"/>
              <a:ext cx="199178" cy="283519"/>
            </a:xfrm>
            <a:custGeom>
              <a:avLst/>
              <a:gdLst/>
              <a:ahLst/>
              <a:cxnLst/>
              <a:rect l="l" t="t" r="r" b="b"/>
              <a:pathLst>
                <a:path w="199178" h="283519" extrusionOk="0">
                  <a:moveTo>
                    <a:pt x="176840" y="28001"/>
                  </a:moveTo>
                  <a:cubicBezTo>
                    <a:pt x="136572" y="-21629"/>
                    <a:pt x="64954" y="189"/>
                    <a:pt x="32876" y="50743"/>
                  </a:cubicBezTo>
                  <a:cubicBezTo>
                    <a:pt x="2631" y="98405"/>
                    <a:pt x="-5266" y="164498"/>
                    <a:pt x="3172" y="219513"/>
                  </a:cubicBezTo>
                  <a:cubicBezTo>
                    <a:pt x="19388" y="325171"/>
                    <a:pt x="109934" y="281700"/>
                    <a:pt x="151149" y="220008"/>
                  </a:cubicBezTo>
                  <a:cubicBezTo>
                    <a:pt x="169333" y="192790"/>
                    <a:pt x="186338" y="164122"/>
                    <a:pt x="194468" y="132420"/>
                  </a:cubicBezTo>
                  <a:cubicBezTo>
                    <a:pt x="202598" y="100718"/>
                    <a:pt x="200953" y="65291"/>
                    <a:pt x="183618" y="37524"/>
                  </a:cubicBezTo>
                  <a:cubicBezTo>
                    <a:pt x="181476" y="34099"/>
                    <a:pt x="179207" y="30930"/>
                    <a:pt x="176840" y="28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8552041" y="1535339"/>
              <a:ext cx="298123" cy="325160"/>
            </a:xfrm>
            <a:custGeom>
              <a:avLst/>
              <a:gdLst/>
              <a:ahLst/>
              <a:cxnLst/>
              <a:rect l="l" t="t" r="r" b="b"/>
              <a:pathLst>
                <a:path w="298123" h="325160" extrusionOk="0">
                  <a:moveTo>
                    <a:pt x="248790" y="8880"/>
                  </a:moveTo>
                  <a:cubicBezTo>
                    <a:pt x="162054" y="98090"/>
                    <a:pt x="82494" y="195915"/>
                    <a:pt x="4760" y="292959"/>
                  </a:cubicBezTo>
                  <a:cubicBezTo>
                    <a:pt x="-12380" y="314357"/>
                    <a:pt x="20953" y="337369"/>
                    <a:pt x="38603" y="317676"/>
                  </a:cubicBezTo>
                  <a:cubicBezTo>
                    <a:pt x="119043" y="227918"/>
                    <a:pt x="204651" y="144010"/>
                    <a:pt x="288562" y="57698"/>
                  </a:cubicBezTo>
                  <a:cubicBezTo>
                    <a:pt x="316515" y="28948"/>
                    <a:pt x="277035" y="-20178"/>
                    <a:pt x="248790" y="8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8715092" y="2034988"/>
              <a:ext cx="209865" cy="133682"/>
            </a:xfrm>
            <a:custGeom>
              <a:avLst/>
              <a:gdLst/>
              <a:ahLst/>
              <a:cxnLst/>
              <a:rect l="l" t="t" r="r" b="b"/>
              <a:pathLst>
                <a:path w="209865" h="133682" extrusionOk="0">
                  <a:moveTo>
                    <a:pt x="183302" y="1863"/>
                  </a:moveTo>
                  <a:cubicBezTo>
                    <a:pt x="128779" y="29434"/>
                    <a:pt x="69763" y="49322"/>
                    <a:pt x="16149" y="78042"/>
                  </a:cubicBezTo>
                  <a:cubicBezTo>
                    <a:pt x="-16725" y="95655"/>
                    <a:pt x="5276" y="145525"/>
                    <a:pt x="40292" y="131097"/>
                  </a:cubicBezTo>
                  <a:cubicBezTo>
                    <a:pt x="97415" y="107559"/>
                    <a:pt x="151472" y="67460"/>
                    <a:pt x="202763" y="33219"/>
                  </a:cubicBezTo>
                  <a:cubicBezTo>
                    <a:pt x="220339" y="21480"/>
                    <a:pt x="202020" y="-7600"/>
                    <a:pt x="183302" y="1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8659598" y="2585842"/>
              <a:ext cx="186699" cy="76754"/>
            </a:xfrm>
            <a:custGeom>
              <a:avLst/>
              <a:gdLst/>
              <a:ahLst/>
              <a:cxnLst/>
              <a:rect l="l" t="t" r="r" b="b"/>
              <a:pathLst>
                <a:path w="186699" h="76754" extrusionOk="0">
                  <a:moveTo>
                    <a:pt x="170739" y="39641"/>
                  </a:moveTo>
                  <a:cubicBezTo>
                    <a:pt x="124444" y="30718"/>
                    <a:pt x="81042" y="16373"/>
                    <a:pt x="36446" y="1525"/>
                  </a:cubicBezTo>
                  <a:cubicBezTo>
                    <a:pt x="3421" y="-9471"/>
                    <a:pt x="-15838" y="42292"/>
                    <a:pt x="16999" y="51485"/>
                  </a:cubicBezTo>
                  <a:cubicBezTo>
                    <a:pt x="65691" y="65109"/>
                    <a:pt x="116682" y="72041"/>
                    <a:pt x="166952" y="76653"/>
                  </a:cubicBezTo>
                  <a:cubicBezTo>
                    <a:pt x="191147" y="78869"/>
                    <a:pt x="193928" y="44110"/>
                    <a:pt x="170739" y="39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8583855" y="3125569"/>
              <a:ext cx="241256" cy="130104"/>
            </a:xfrm>
            <a:custGeom>
              <a:avLst/>
              <a:gdLst/>
              <a:ahLst/>
              <a:cxnLst/>
              <a:rect l="l" t="t" r="r" b="b"/>
              <a:pathLst>
                <a:path w="241256" h="130104" extrusionOk="0">
                  <a:moveTo>
                    <a:pt x="229433" y="92129"/>
                  </a:moveTo>
                  <a:cubicBezTo>
                    <a:pt x="166517" y="62485"/>
                    <a:pt x="104270" y="30347"/>
                    <a:pt x="40512" y="2633"/>
                  </a:cubicBezTo>
                  <a:cubicBezTo>
                    <a:pt x="4737" y="-12921"/>
                    <a:pt x="-17910" y="44903"/>
                    <a:pt x="18518" y="59143"/>
                  </a:cubicBezTo>
                  <a:cubicBezTo>
                    <a:pt x="83140" y="84401"/>
                    <a:pt x="149798" y="105460"/>
                    <a:pt x="215179" y="128751"/>
                  </a:cubicBezTo>
                  <a:cubicBezTo>
                    <a:pt x="239232" y="137320"/>
                    <a:pt x="252149" y="102832"/>
                    <a:pt x="229433" y="92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8408116" y="3686421"/>
              <a:ext cx="323995" cy="310168"/>
            </a:xfrm>
            <a:custGeom>
              <a:avLst/>
              <a:gdLst/>
              <a:ahLst/>
              <a:cxnLst/>
              <a:rect l="l" t="t" r="r" b="b"/>
              <a:pathLst>
                <a:path w="323995" h="310168" extrusionOk="0">
                  <a:moveTo>
                    <a:pt x="319654" y="279838"/>
                  </a:moveTo>
                  <a:cubicBezTo>
                    <a:pt x="239545" y="190050"/>
                    <a:pt x="154312" y="105008"/>
                    <a:pt x="74324" y="15077"/>
                  </a:cubicBezTo>
                  <a:cubicBezTo>
                    <a:pt x="34070" y="-30182"/>
                    <a:pt x="-31032" y="37263"/>
                    <a:pt x="16923" y="75536"/>
                  </a:cubicBezTo>
                  <a:cubicBezTo>
                    <a:pt x="111008" y="150627"/>
                    <a:pt x="200472" y="231208"/>
                    <a:pt x="294421" y="306426"/>
                  </a:cubicBezTo>
                  <a:cubicBezTo>
                    <a:pt x="310697" y="319449"/>
                    <a:pt x="333660" y="295536"/>
                    <a:pt x="319654" y="279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6309919" y="3538914"/>
              <a:ext cx="326312" cy="296178"/>
            </a:xfrm>
            <a:custGeom>
              <a:avLst/>
              <a:gdLst/>
              <a:ahLst/>
              <a:cxnLst/>
              <a:rect l="l" t="t" r="r" b="b"/>
              <a:pathLst>
                <a:path w="326312" h="296178" extrusionOk="0">
                  <a:moveTo>
                    <a:pt x="258594" y="10946"/>
                  </a:moveTo>
                  <a:cubicBezTo>
                    <a:pt x="175127" y="96701"/>
                    <a:pt x="86001" y="176621"/>
                    <a:pt x="4953" y="264765"/>
                  </a:cubicBezTo>
                  <a:cubicBezTo>
                    <a:pt x="-11397" y="282550"/>
                    <a:pt x="16488" y="305179"/>
                    <a:pt x="34169" y="292472"/>
                  </a:cubicBezTo>
                  <a:cubicBezTo>
                    <a:pt x="129516" y="223953"/>
                    <a:pt x="217702" y="146459"/>
                    <a:pt x="311020" y="75296"/>
                  </a:cubicBezTo>
                  <a:cubicBezTo>
                    <a:pt x="354475" y="42160"/>
                    <a:pt x="295226" y="-26690"/>
                    <a:pt x="258594" y="10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6258328" y="3156622"/>
              <a:ext cx="157385" cy="117140"/>
            </a:xfrm>
            <a:custGeom>
              <a:avLst/>
              <a:gdLst/>
              <a:ahLst/>
              <a:cxnLst/>
              <a:rect l="l" t="t" r="r" b="b"/>
              <a:pathLst>
                <a:path w="157385" h="117140" extrusionOk="0">
                  <a:moveTo>
                    <a:pt x="112390" y="4019"/>
                  </a:moveTo>
                  <a:cubicBezTo>
                    <a:pt x="93762" y="13542"/>
                    <a:pt x="79801" y="30786"/>
                    <a:pt x="63353" y="43780"/>
                  </a:cubicBezTo>
                  <a:cubicBezTo>
                    <a:pt x="46814" y="56848"/>
                    <a:pt x="28750" y="68392"/>
                    <a:pt x="10844" y="79485"/>
                  </a:cubicBezTo>
                  <a:cubicBezTo>
                    <a:pt x="-10767" y="92861"/>
                    <a:pt x="2623" y="124143"/>
                    <a:pt x="27337" y="115723"/>
                  </a:cubicBezTo>
                  <a:cubicBezTo>
                    <a:pt x="48272" y="108588"/>
                    <a:pt x="68229" y="100004"/>
                    <a:pt x="88352" y="90893"/>
                  </a:cubicBezTo>
                  <a:cubicBezTo>
                    <a:pt x="107604" y="82174"/>
                    <a:pt x="132032" y="74911"/>
                    <a:pt x="147090" y="59942"/>
                  </a:cubicBezTo>
                  <a:cubicBezTo>
                    <a:pt x="171917" y="35255"/>
                    <a:pt x="148503" y="-14435"/>
                    <a:pt x="112390" y="4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6084052" y="2456901"/>
              <a:ext cx="219546" cy="76664"/>
            </a:xfrm>
            <a:custGeom>
              <a:avLst/>
              <a:gdLst/>
              <a:ahLst/>
              <a:cxnLst/>
              <a:rect l="l" t="t" r="r" b="b"/>
              <a:pathLst>
                <a:path w="219546" h="76664" extrusionOk="0">
                  <a:moveTo>
                    <a:pt x="190048" y="0"/>
                  </a:moveTo>
                  <a:cubicBezTo>
                    <a:pt x="132152" y="135"/>
                    <a:pt x="65937" y="18303"/>
                    <a:pt x="10670" y="35375"/>
                  </a:cubicBezTo>
                  <a:cubicBezTo>
                    <a:pt x="-8033" y="41150"/>
                    <a:pt x="413" y="67512"/>
                    <a:pt x="16358" y="70073"/>
                  </a:cubicBezTo>
                  <a:cubicBezTo>
                    <a:pt x="73030" y="79161"/>
                    <a:pt x="145452" y="80498"/>
                    <a:pt x="200448" y="63449"/>
                  </a:cubicBezTo>
                  <a:cubicBezTo>
                    <a:pt x="231579" y="53791"/>
                    <a:pt x="222186" y="-75"/>
                    <a:pt x="190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6308042" y="1835135"/>
              <a:ext cx="130436" cy="75605"/>
            </a:xfrm>
            <a:custGeom>
              <a:avLst/>
              <a:gdLst/>
              <a:ahLst/>
              <a:cxnLst/>
              <a:rect l="l" t="t" r="r" b="b"/>
              <a:pathLst>
                <a:path w="130436" h="75605" extrusionOk="0">
                  <a:moveTo>
                    <a:pt x="104875" y="17092"/>
                  </a:moveTo>
                  <a:cubicBezTo>
                    <a:pt x="79026" y="12307"/>
                    <a:pt x="55139" y="15552"/>
                    <a:pt x="31018" y="2318"/>
                  </a:cubicBezTo>
                  <a:cubicBezTo>
                    <a:pt x="14405" y="-6799"/>
                    <a:pt x="-11279" y="12811"/>
                    <a:pt x="5425" y="29274"/>
                  </a:cubicBezTo>
                  <a:cubicBezTo>
                    <a:pt x="32206" y="55658"/>
                    <a:pt x="67740" y="79467"/>
                    <a:pt x="106754" y="75081"/>
                  </a:cubicBezTo>
                  <a:cubicBezTo>
                    <a:pt x="141439" y="71175"/>
                    <a:pt x="135623" y="22777"/>
                    <a:pt x="104875" y="17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440077" y="1346062"/>
              <a:ext cx="317491" cy="272067"/>
            </a:xfrm>
            <a:custGeom>
              <a:avLst/>
              <a:gdLst/>
              <a:ahLst/>
              <a:cxnLst/>
              <a:rect l="l" t="t" r="r" b="b"/>
              <a:pathLst>
                <a:path w="317491" h="272067" extrusionOk="0">
                  <a:moveTo>
                    <a:pt x="290697" y="189077"/>
                  </a:moveTo>
                  <a:cubicBezTo>
                    <a:pt x="265983" y="182385"/>
                    <a:pt x="244740" y="159050"/>
                    <a:pt x="224783" y="143578"/>
                  </a:cubicBezTo>
                  <a:cubicBezTo>
                    <a:pt x="201368" y="125425"/>
                    <a:pt x="177962" y="107272"/>
                    <a:pt x="154548" y="89119"/>
                  </a:cubicBezTo>
                  <a:cubicBezTo>
                    <a:pt x="115354" y="58724"/>
                    <a:pt x="71847" y="14854"/>
                    <a:pt x="23583" y="750"/>
                  </a:cubicBezTo>
                  <a:cubicBezTo>
                    <a:pt x="9900" y="-3254"/>
                    <a:pt x="-5151" y="9402"/>
                    <a:pt x="1717" y="23867"/>
                  </a:cubicBezTo>
                  <a:cubicBezTo>
                    <a:pt x="25236" y="73452"/>
                    <a:pt x="80744" y="112394"/>
                    <a:pt x="120448" y="149436"/>
                  </a:cubicBezTo>
                  <a:cubicBezTo>
                    <a:pt x="161972" y="188168"/>
                    <a:pt x="206876" y="246442"/>
                    <a:pt x="259723" y="268621"/>
                  </a:cubicBezTo>
                  <a:cubicBezTo>
                    <a:pt x="311368" y="290296"/>
                    <a:pt x="342905" y="203212"/>
                    <a:pt x="290697" y="18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 rot="-717427">
            <a:off x="947529" y="3965103"/>
            <a:ext cx="1406915" cy="1328987"/>
            <a:chOff x="1894663" y="7929523"/>
            <a:chExt cx="2813550" cy="2657709"/>
          </a:xfrm>
        </p:grpSpPr>
        <p:sp>
          <p:nvSpPr>
            <p:cNvPr id="168" name="Google Shape;168;p4"/>
            <p:cNvSpPr/>
            <p:nvPr/>
          </p:nvSpPr>
          <p:spPr>
            <a:xfrm>
              <a:off x="2229396" y="8301985"/>
              <a:ext cx="2366187" cy="2182015"/>
            </a:xfrm>
            <a:custGeom>
              <a:avLst/>
              <a:gdLst/>
              <a:ahLst/>
              <a:cxnLst/>
              <a:rect l="l" t="t" r="r" b="b"/>
              <a:pathLst>
                <a:path w="2366187" h="2182015" extrusionOk="0">
                  <a:moveTo>
                    <a:pt x="2263429" y="1113122"/>
                  </a:moveTo>
                  <a:cubicBezTo>
                    <a:pt x="2234966" y="1114358"/>
                    <a:pt x="2206485" y="1115170"/>
                    <a:pt x="2178011" y="1116064"/>
                  </a:cubicBezTo>
                  <a:cubicBezTo>
                    <a:pt x="2174787" y="1092674"/>
                    <a:pt x="2171129" y="1069353"/>
                    <a:pt x="2166401" y="1046346"/>
                  </a:cubicBezTo>
                  <a:cubicBezTo>
                    <a:pt x="2160628" y="1025538"/>
                    <a:pt x="2128414" y="1024842"/>
                    <a:pt x="2122142" y="1045586"/>
                  </a:cubicBezTo>
                  <a:cubicBezTo>
                    <a:pt x="2118105" y="1059077"/>
                    <a:pt x="2122008" y="1072986"/>
                    <a:pt x="2123239" y="1086668"/>
                  </a:cubicBezTo>
                  <a:cubicBezTo>
                    <a:pt x="2124749" y="1096962"/>
                    <a:pt x="2125992" y="1107307"/>
                    <a:pt x="2127270" y="1117642"/>
                  </a:cubicBezTo>
                  <a:cubicBezTo>
                    <a:pt x="2088643" y="1118593"/>
                    <a:pt x="2050011" y="1119330"/>
                    <a:pt x="2011391" y="1119742"/>
                  </a:cubicBezTo>
                  <a:cubicBezTo>
                    <a:pt x="1969727" y="1120903"/>
                    <a:pt x="1928069" y="1121483"/>
                    <a:pt x="1886423" y="1121825"/>
                  </a:cubicBezTo>
                  <a:cubicBezTo>
                    <a:pt x="1885871" y="1116806"/>
                    <a:pt x="1885482" y="1111758"/>
                    <a:pt x="1884837" y="1106768"/>
                  </a:cubicBezTo>
                  <a:cubicBezTo>
                    <a:pt x="1882084" y="1092140"/>
                    <a:pt x="1881922" y="1074134"/>
                    <a:pt x="1868599" y="1064740"/>
                  </a:cubicBezTo>
                  <a:cubicBezTo>
                    <a:pt x="1858755" y="1057261"/>
                    <a:pt x="1843859" y="1061665"/>
                    <a:pt x="1838481" y="1072295"/>
                  </a:cubicBezTo>
                  <a:cubicBezTo>
                    <a:pt x="1836925" y="1088571"/>
                    <a:pt x="1837529" y="1105294"/>
                    <a:pt x="1838498" y="1122133"/>
                  </a:cubicBezTo>
                  <a:cubicBezTo>
                    <a:pt x="1743672" y="1122284"/>
                    <a:pt x="1648892" y="1120676"/>
                    <a:pt x="1554135" y="1118007"/>
                  </a:cubicBezTo>
                  <a:cubicBezTo>
                    <a:pt x="1552898" y="1107261"/>
                    <a:pt x="1551644" y="1096509"/>
                    <a:pt x="1550058" y="1085815"/>
                  </a:cubicBezTo>
                  <a:cubicBezTo>
                    <a:pt x="1548194" y="1069075"/>
                    <a:pt x="1543926" y="1043410"/>
                    <a:pt x="1521346" y="1047164"/>
                  </a:cubicBezTo>
                  <a:cubicBezTo>
                    <a:pt x="1499550" y="1051162"/>
                    <a:pt x="1503998" y="1075980"/>
                    <a:pt x="1505613" y="1092331"/>
                  </a:cubicBezTo>
                  <a:cubicBezTo>
                    <a:pt x="1506153" y="1100397"/>
                    <a:pt x="1506455" y="1108474"/>
                    <a:pt x="1506815" y="1116539"/>
                  </a:cubicBezTo>
                  <a:cubicBezTo>
                    <a:pt x="1422384" y="1113882"/>
                    <a:pt x="1337971" y="1110586"/>
                    <a:pt x="1253569" y="1107099"/>
                  </a:cubicBezTo>
                  <a:cubicBezTo>
                    <a:pt x="1253296" y="1024581"/>
                    <a:pt x="1252721" y="942069"/>
                    <a:pt x="1251844" y="859557"/>
                  </a:cubicBezTo>
                  <a:cubicBezTo>
                    <a:pt x="1260788" y="858785"/>
                    <a:pt x="1269737" y="858054"/>
                    <a:pt x="1278606" y="856824"/>
                  </a:cubicBezTo>
                  <a:cubicBezTo>
                    <a:pt x="1289123" y="854625"/>
                    <a:pt x="1301493" y="851915"/>
                    <a:pt x="1304972" y="839956"/>
                  </a:cubicBezTo>
                  <a:cubicBezTo>
                    <a:pt x="1312452" y="806969"/>
                    <a:pt x="1274848" y="809748"/>
                    <a:pt x="1251368" y="810961"/>
                  </a:cubicBezTo>
                  <a:cubicBezTo>
                    <a:pt x="1250375" y="730062"/>
                    <a:pt x="1249004" y="649175"/>
                    <a:pt x="1247297" y="568288"/>
                  </a:cubicBezTo>
                  <a:cubicBezTo>
                    <a:pt x="1257065" y="566687"/>
                    <a:pt x="1266880" y="565509"/>
                    <a:pt x="1276672" y="565462"/>
                  </a:cubicBezTo>
                  <a:cubicBezTo>
                    <a:pt x="1285778" y="566303"/>
                    <a:pt x="1293868" y="559340"/>
                    <a:pt x="1295215" y="550875"/>
                  </a:cubicBezTo>
                  <a:cubicBezTo>
                    <a:pt x="1296360" y="525610"/>
                    <a:pt x="1268634" y="524096"/>
                    <a:pt x="1246263" y="524537"/>
                  </a:cubicBezTo>
                  <a:cubicBezTo>
                    <a:pt x="1244103" y="430014"/>
                    <a:pt x="1241501" y="335502"/>
                    <a:pt x="1238191" y="241002"/>
                  </a:cubicBezTo>
                  <a:cubicBezTo>
                    <a:pt x="1247947" y="240202"/>
                    <a:pt x="1257745" y="239552"/>
                    <a:pt x="1267217" y="239082"/>
                  </a:cubicBezTo>
                  <a:cubicBezTo>
                    <a:pt x="1276474" y="240527"/>
                    <a:pt x="1286736" y="233628"/>
                    <a:pt x="1289361" y="224773"/>
                  </a:cubicBezTo>
                  <a:cubicBezTo>
                    <a:pt x="1296156" y="193050"/>
                    <a:pt x="1261758" y="192952"/>
                    <a:pt x="1236477" y="193944"/>
                  </a:cubicBezTo>
                  <a:cubicBezTo>
                    <a:pt x="1234416" y="138565"/>
                    <a:pt x="1232232" y="83186"/>
                    <a:pt x="1229717" y="27818"/>
                  </a:cubicBezTo>
                  <a:cubicBezTo>
                    <a:pt x="1233748" y="4405"/>
                    <a:pt x="1204936" y="-10496"/>
                    <a:pt x="1190679" y="8994"/>
                  </a:cubicBezTo>
                  <a:cubicBezTo>
                    <a:pt x="1180376" y="25096"/>
                    <a:pt x="1186184" y="45904"/>
                    <a:pt x="1185011" y="64078"/>
                  </a:cubicBezTo>
                  <a:cubicBezTo>
                    <a:pt x="1186213" y="108032"/>
                    <a:pt x="1187368" y="151986"/>
                    <a:pt x="1188507" y="195934"/>
                  </a:cubicBezTo>
                  <a:cubicBezTo>
                    <a:pt x="1168755" y="197582"/>
                    <a:pt x="1150966" y="203373"/>
                    <a:pt x="1153237" y="226960"/>
                  </a:cubicBezTo>
                  <a:cubicBezTo>
                    <a:pt x="1157407" y="246712"/>
                    <a:pt x="1173355" y="248273"/>
                    <a:pt x="1189802" y="246573"/>
                  </a:cubicBezTo>
                  <a:cubicBezTo>
                    <a:pt x="1192177" y="340649"/>
                    <a:pt x="1194361" y="434726"/>
                    <a:pt x="1196248" y="528808"/>
                  </a:cubicBezTo>
                  <a:cubicBezTo>
                    <a:pt x="1173268" y="531912"/>
                    <a:pt x="1151454" y="538921"/>
                    <a:pt x="1156948" y="565288"/>
                  </a:cubicBezTo>
                  <a:cubicBezTo>
                    <a:pt x="1164225" y="585231"/>
                    <a:pt x="1180608" y="583804"/>
                    <a:pt x="1197207" y="579458"/>
                  </a:cubicBezTo>
                  <a:cubicBezTo>
                    <a:pt x="1198682" y="657716"/>
                    <a:pt x="1199895" y="735981"/>
                    <a:pt x="1200854" y="814245"/>
                  </a:cubicBezTo>
                  <a:cubicBezTo>
                    <a:pt x="1189674" y="817309"/>
                    <a:pt x="1181421" y="824104"/>
                    <a:pt x="1181427" y="839370"/>
                  </a:cubicBezTo>
                  <a:cubicBezTo>
                    <a:pt x="1181915" y="850615"/>
                    <a:pt x="1190684" y="860648"/>
                    <a:pt x="1201492" y="862911"/>
                  </a:cubicBezTo>
                  <a:cubicBezTo>
                    <a:pt x="1202352" y="943595"/>
                    <a:pt x="1202764" y="1024285"/>
                    <a:pt x="1202904" y="1104975"/>
                  </a:cubicBezTo>
                  <a:cubicBezTo>
                    <a:pt x="1096358" y="1100536"/>
                    <a:pt x="989823" y="1096114"/>
                    <a:pt x="883271" y="1092755"/>
                  </a:cubicBezTo>
                  <a:cubicBezTo>
                    <a:pt x="876633" y="1071947"/>
                    <a:pt x="864861" y="1043834"/>
                    <a:pt x="840190" y="1056675"/>
                  </a:cubicBezTo>
                  <a:cubicBezTo>
                    <a:pt x="829493" y="1063231"/>
                    <a:pt x="827959" y="1077158"/>
                    <a:pt x="833744" y="1087596"/>
                  </a:cubicBezTo>
                  <a:cubicBezTo>
                    <a:pt x="834150" y="1088826"/>
                    <a:pt x="834447" y="1090086"/>
                    <a:pt x="834841" y="1091316"/>
                  </a:cubicBezTo>
                  <a:cubicBezTo>
                    <a:pt x="750840" y="1088948"/>
                    <a:pt x="666828" y="1087457"/>
                    <a:pt x="582786" y="1087237"/>
                  </a:cubicBezTo>
                  <a:cubicBezTo>
                    <a:pt x="577821" y="1063760"/>
                    <a:pt x="569760" y="1043108"/>
                    <a:pt x="552540" y="1045209"/>
                  </a:cubicBezTo>
                  <a:cubicBezTo>
                    <a:pt x="543201" y="1046735"/>
                    <a:pt x="536889" y="1056112"/>
                    <a:pt x="538550" y="1065373"/>
                  </a:cubicBezTo>
                  <a:cubicBezTo>
                    <a:pt x="539281" y="1072591"/>
                    <a:pt x="539670" y="1079856"/>
                    <a:pt x="539949" y="1087144"/>
                  </a:cubicBezTo>
                  <a:cubicBezTo>
                    <a:pt x="537829" y="1087150"/>
                    <a:pt x="535710" y="1087120"/>
                    <a:pt x="533590" y="1087132"/>
                  </a:cubicBezTo>
                  <a:cubicBezTo>
                    <a:pt x="450983" y="1087857"/>
                    <a:pt x="368399" y="1089273"/>
                    <a:pt x="285809" y="1090451"/>
                  </a:cubicBezTo>
                  <a:cubicBezTo>
                    <a:pt x="284165" y="1081364"/>
                    <a:pt x="282580" y="1072318"/>
                    <a:pt x="278811" y="1063777"/>
                  </a:cubicBezTo>
                  <a:cubicBezTo>
                    <a:pt x="271127" y="1045070"/>
                    <a:pt x="240963" y="1052915"/>
                    <a:pt x="242902" y="1072684"/>
                  </a:cubicBezTo>
                  <a:cubicBezTo>
                    <a:pt x="242873" y="1072666"/>
                    <a:pt x="242844" y="1072655"/>
                    <a:pt x="242815" y="1072637"/>
                  </a:cubicBezTo>
                  <a:cubicBezTo>
                    <a:pt x="243053" y="1078753"/>
                    <a:pt x="243477" y="1084863"/>
                    <a:pt x="243779" y="1090979"/>
                  </a:cubicBezTo>
                  <a:cubicBezTo>
                    <a:pt x="220346" y="1091264"/>
                    <a:pt x="196912" y="1091710"/>
                    <a:pt x="173473" y="1091861"/>
                  </a:cubicBezTo>
                  <a:cubicBezTo>
                    <a:pt x="122732" y="1092877"/>
                    <a:pt x="71671" y="1090283"/>
                    <a:pt x="21174" y="1096016"/>
                  </a:cubicBezTo>
                  <a:cubicBezTo>
                    <a:pt x="7288" y="1098105"/>
                    <a:pt x="-2056" y="1112309"/>
                    <a:pt x="389" y="1125870"/>
                  </a:cubicBezTo>
                  <a:cubicBezTo>
                    <a:pt x="3043" y="1141693"/>
                    <a:pt x="19351" y="1149561"/>
                    <a:pt x="33812" y="1146121"/>
                  </a:cubicBezTo>
                  <a:cubicBezTo>
                    <a:pt x="75684" y="1143138"/>
                    <a:pt x="117766" y="1143579"/>
                    <a:pt x="159691" y="1143411"/>
                  </a:cubicBezTo>
                  <a:cubicBezTo>
                    <a:pt x="188752" y="1143202"/>
                    <a:pt x="217796" y="1142761"/>
                    <a:pt x="246852" y="1142401"/>
                  </a:cubicBezTo>
                  <a:cubicBezTo>
                    <a:pt x="247572" y="1152590"/>
                    <a:pt x="248257" y="1162791"/>
                    <a:pt x="249029" y="1172969"/>
                  </a:cubicBezTo>
                  <a:cubicBezTo>
                    <a:pt x="249842" y="1180500"/>
                    <a:pt x="253060" y="1187220"/>
                    <a:pt x="259437" y="1191676"/>
                  </a:cubicBezTo>
                  <a:cubicBezTo>
                    <a:pt x="276662" y="1204308"/>
                    <a:pt x="301036" y="1188061"/>
                    <a:pt x="297273" y="1167462"/>
                  </a:cubicBezTo>
                  <a:cubicBezTo>
                    <a:pt x="296152" y="1158927"/>
                    <a:pt x="294956" y="1150391"/>
                    <a:pt x="293771" y="1141856"/>
                  </a:cubicBezTo>
                  <a:cubicBezTo>
                    <a:pt x="377040" y="1140678"/>
                    <a:pt x="460292" y="1139500"/>
                    <a:pt x="543556" y="1138844"/>
                  </a:cubicBezTo>
                  <a:cubicBezTo>
                    <a:pt x="544206" y="1143190"/>
                    <a:pt x="544688" y="1147554"/>
                    <a:pt x="545710" y="1151853"/>
                  </a:cubicBezTo>
                  <a:cubicBezTo>
                    <a:pt x="552151" y="1182879"/>
                    <a:pt x="598072" y="1174205"/>
                    <a:pt x="593095" y="1143405"/>
                  </a:cubicBezTo>
                  <a:cubicBezTo>
                    <a:pt x="592595" y="1141960"/>
                    <a:pt x="592131" y="1140295"/>
                    <a:pt x="591689" y="1138461"/>
                  </a:cubicBezTo>
                  <a:cubicBezTo>
                    <a:pt x="648702" y="1138247"/>
                    <a:pt x="705727" y="1138380"/>
                    <a:pt x="762787" y="1139413"/>
                  </a:cubicBezTo>
                  <a:cubicBezTo>
                    <a:pt x="791331" y="1140492"/>
                    <a:pt x="819875" y="1141618"/>
                    <a:pt x="848420" y="1142761"/>
                  </a:cubicBezTo>
                  <a:cubicBezTo>
                    <a:pt x="852456" y="1161578"/>
                    <a:pt x="855784" y="1180564"/>
                    <a:pt x="859024" y="1199515"/>
                  </a:cubicBezTo>
                  <a:cubicBezTo>
                    <a:pt x="861167" y="1213233"/>
                    <a:pt x="875222" y="1222459"/>
                    <a:pt x="888510" y="1220062"/>
                  </a:cubicBezTo>
                  <a:cubicBezTo>
                    <a:pt x="901873" y="1217677"/>
                    <a:pt x="911856" y="1204111"/>
                    <a:pt x="909074" y="1190603"/>
                  </a:cubicBezTo>
                  <a:cubicBezTo>
                    <a:pt x="905932" y="1175226"/>
                    <a:pt x="902407" y="1159960"/>
                    <a:pt x="898481" y="1144803"/>
                  </a:cubicBezTo>
                  <a:cubicBezTo>
                    <a:pt x="999975" y="1148958"/>
                    <a:pt x="1101474" y="1153304"/>
                    <a:pt x="1202985" y="1157267"/>
                  </a:cubicBezTo>
                  <a:cubicBezTo>
                    <a:pt x="1202956" y="1220573"/>
                    <a:pt x="1202759" y="1283884"/>
                    <a:pt x="1202189" y="1347201"/>
                  </a:cubicBezTo>
                  <a:cubicBezTo>
                    <a:pt x="1202155" y="1349772"/>
                    <a:pt x="1202155" y="1352348"/>
                    <a:pt x="1202120" y="1354913"/>
                  </a:cubicBezTo>
                  <a:cubicBezTo>
                    <a:pt x="1179185" y="1357158"/>
                    <a:pt x="1155467" y="1361313"/>
                    <a:pt x="1158284" y="1388318"/>
                  </a:cubicBezTo>
                  <a:cubicBezTo>
                    <a:pt x="1164231" y="1410222"/>
                    <a:pt x="1182356" y="1410878"/>
                    <a:pt x="1201661" y="1407414"/>
                  </a:cubicBezTo>
                  <a:cubicBezTo>
                    <a:pt x="1201074" y="1484239"/>
                    <a:pt x="1201185" y="1561163"/>
                    <a:pt x="1201370" y="1638116"/>
                  </a:cubicBezTo>
                  <a:cubicBezTo>
                    <a:pt x="1193176" y="1638801"/>
                    <a:pt x="1184964" y="1639445"/>
                    <a:pt x="1176781" y="1640176"/>
                  </a:cubicBezTo>
                  <a:cubicBezTo>
                    <a:pt x="1162936" y="1641453"/>
                    <a:pt x="1151797" y="1652663"/>
                    <a:pt x="1152517" y="1666937"/>
                  </a:cubicBezTo>
                  <a:cubicBezTo>
                    <a:pt x="1155897" y="1693635"/>
                    <a:pt x="1178947" y="1692753"/>
                    <a:pt x="1201446" y="1689225"/>
                  </a:cubicBezTo>
                  <a:cubicBezTo>
                    <a:pt x="1201580" y="1768191"/>
                    <a:pt x="1201394" y="1847141"/>
                    <a:pt x="1200162" y="1925979"/>
                  </a:cubicBezTo>
                  <a:cubicBezTo>
                    <a:pt x="1169272" y="1924941"/>
                    <a:pt x="1132829" y="1923235"/>
                    <a:pt x="1132696" y="1954139"/>
                  </a:cubicBezTo>
                  <a:cubicBezTo>
                    <a:pt x="1136261" y="1983958"/>
                    <a:pt x="1169527" y="1980065"/>
                    <a:pt x="1199216" y="1976009"/>
                  </a:cubicBezTo>
                  <a:cubicBezTo>
                    <a:pt x="1197863" y="2036726"/>
                    <a:pt x="1195842" y="2097369"/>
                    <a:pt x="1192497" y="2157860"/>
                  </a:cubicBezTo>
                  <a:cubicBezTo>
                    <a:pt x="1193222" y="2182904"/>
                    <a:pt x="1228056" y="2190476"/>
                    <a:pt x="1241350" y="2171008"/>
                  </a:cubicBezTo>
                  <a:cubicBezTo>
                    <a:pt x="1248627" y="2160645"/>
                    <a:pt x="1246135" y="2147943"/>
                    <a:pt x="1247012" y="2136095"/>
                  </a:cubicBezTo>
                  <a:cubicBezTo>
                    <a:pt x="1248673" y="2081487"/>
                    <a:pt x="1249719" y="2026880"/>
                    <a:pt x="1250497" y="1972272"/>
                  </a:cubicBezTo>
                  <a:cubicBezTo>
                    <a:pt x="1269023" y="1971396"/>
                    <a:pt x="1287573" y="1971228"/>
                    <a:pt x="1306093" y="1969469"/>
                  </a:cubicBezTo>
                  <a:cubicBezTo>
                    <a:pt x="1315943" y="1968378"/>
                    <a:pt x="1324317" y="1962152"/>
                    <a:pt x="1326414" y="1952073"/>
                  </a:cubicBezTo>
                  <a:cubicBezTo>
                    <a:pt x="1330520" y="1935385"/>
                    <a:pt x="1312237" y="1921291"/>
                    <a:pt x="1296702" y="1925457"/>
                  </a:cubicBezTo>
                  <a:cubicBezTo>
                    <a:pt x="1281475" y="1925063"/>
                    <a:pt x="1266247" y="1924836"/>
                    <a:pt x="1251002" y="1924877"/>
                  </a:cubicBezTo>
                  <a:cubicBezTo>
                    <a:pt x="1251879" y="1843949"/>
                    <a:pt x="1252286" y="1763021"/>
                    <a:pt x="1252472" y="1682088"/>
                  </a:cubicBezTo>
                  <a:cubicBezTo>
                    <a:pt x="1265759" y="1680370"/>
                    <a:pt x="1278693" y="1677272"/>
                    <a:pt x="1285848" y="1665324"/>
                  </a:cubicBezTo>
                  <a:cubicBezTo>
                    <a:pt x="1297701" y="1644029"/>
                    <a:pt x="1271869" y="1621370"/>
                    <a:pt x="1252605" y="1631530"/>
                  </a:cubicBezTo>
                  <a:cubicBezTo>
                    <a:pt x="1252663" y="1605959"/>
                    <a:pt x="1252710" y="1580381"/>
                    <a:pt x="1252808" y="1554810"/>
                  </a:cubicBezTo>
                  <a:cubicBezTo>
                    <a:pt x="1253151" y="1502262"/>
                    <a:pt x="1253378" y="1449714"/>
                    <a:pt x="1253563" y="1397167"/>
                  </a:cubicBezTo>
                  <a:cubicBezTo>
                    <a:pt x="1273774" y="1393935"/>
                    <a:pt x="1297074" y="1393378"/>
                    <a:pt x="1307580" y="1375013"/>
                  </a:cubicBezTo>
                  <a:cubicBezTo>
                    <a:pt x="1312028" y="1365061"/>
                    <a:pt x="1309758" y="1353404"/>
                    <a:pt x="1300582" y="1346969"/>
                  </a:cubicBezTo>
                  <a:cubicBezTo>
                    <a:pt x="1286998" y="1340853"/>
                    <a:pt x="1270132" y="1344375"/>
                    <a:pt x="1253738" y="1347758"/>
                  </a:cubicBezTo>
                  <a:cubicBezTo>
                    <a:pt x="1253900" y="1284894"/>
                    <a:pt x="1253929" y="1222035"/>
                    <a:pt x="1253807" y="1159170"/>
                  </a:cubicBezTo>
                  <a:cubicBezTo>
                    <a:pt x="1338830" y="1162362"/>
                    <a:pt x="1423865" y="1165159"/>
                    <a:pt x="1508900" y="1167265"/>
                  </a:cubicBezTo>
                  <a:cubicBezTo>
                    <a:pt x="1508917" y="1167723"/>
                    <a:pt x="1508929" y="1168182"/>
                    <a:pt x="1508952" y="1168640"/>
                  </a:cubicBezTo>
                  <a:cubicBezTo>
                    <a:pt x="1510532" y="1200722"/>
                    <a:pt x="1558503" y="1198883"/>
                    <a:pt x="1559229" y="1168443"/>
                  </a:cubicBezTo>
                  <a:cubicBezTo>
                    <a:pt x="1653074" y="1170445"/>
                    <a:pt x="1746930" y="1171414"/>
                    <a:pt x="1840798" y="1170996"/>
                  </a:cubicBezTo>
                  <a:cubicBezTo>
                    <a:pt x="1840822" y="1175464"/>
                    <a:pt x="1840763" y="1179926"/>
                    <a:pt x="1840566" y="1184359"/>
                  </a:cubicBezTo>
                  <a:cubicBezTo>
                    <a:pt x="1842297" y="1217306"/>
                    <a:pt x="1892300" y="1214706"/>
                    <a:pt x="1891011" y="1181876"/>
                  </a:cubicBezTo>
                  <a:cubicBezTo>
                    <a:pt x="1890883" y="1178162"/>
                    <a:pt x="1890540" y="1174443"/>
                    <a:pt x="1890360" y="1170729"/>
                  </a:cubicBezTo>
                  <a:cubicBezTo>
                    <a:pt x="1971324" y="1169917"/>
                    <a:pt x="2052305" y="1167863"/>
                    <a:pt x="2133292" y="1164445"/>
                  </a:cubicBezTo>
                  <a:cubicBezTo>
                    <a:pt x="2133501" y="1165994"/>
                    <a:pt x="2133664" y="1167555"/>
                    <a:pt x="2133884" y="1169098"/>
                  </a:cubicBezTo>
                  <a:cubicBezTo>
                    <a:pt x="2135847" y="1182711"/>
                    <a:pt x="2150059" y="1191897"/>
                    <a:pt x="2163172" y="1189500"/>
                  </a:cubicBezTo>
                  <a:cubicBezTo>
                    <a:pt x="2175171" y="1187377"/>
                    <a:pt x="2185044" y="1175899"/>
                    <a:pt x="2183958" y="1163429"/>
                  </a:cubicBezTo>
                  <a:cubicBezTo>
                    <a:pt x="2183911" y="1163000"/>
                    <a:pt x="2183841" y="1162571"/>
                    <a:pt x="2183795" y="1162141"/>
                  </a:cubicBezTo>
                  <a:cubicBezTo>
                    <a:pt x="2236121" y="1159495"/>
                    <a:pt x="2288512" y="1156490"/>
                    <a:pt x="2340588" y="1151349"/>
                  </a:cubicBezTo>
                  <a:cubicBezTo>
                    <a:pt x="2349817" y="1154412"/>
                    <a:pt x="2360084" y="1151337"/>
                    <a:pt x="2364800" y="1142152"/>
                  </a:cubicBezTo>
                  <a:cubicBezTo>
                    <a:pt x="2377995" y="1094008"/>
                    <a:pt x="2293489" y="1116145"/>
                    <a:pt x="2263429" y="1113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565966" y="9326073"/>
              <a:ext cx="142247" cy="169173"/>
            </a:xfrm>
            <a:custGeom>
              <a:avLst/>
              <a:gdLst/>
              <a:ahLst/>
              <a:cxnLst/>
              <a:rect l="l" t="t" r="r" b="b"/>
              <a:pathLst>
                <a:path w="142247" h="169173" extrusionOk="0">
                  <a:moveTo>
                    <a:pt x="118492" y="45421"/>
                  </a:moveTo>
                  <a:cubicBezTo>
                    <a:pt x="95087" y="32226"/>
                    <a:pt x="71456" y="19252"/>
                    <a:pt x="47337" y="7386"/>
                  </a:cubicBezTo>
                  <a:cubicBezTo>
                    <a:pt x="31134" y="-3453"/>
                    <a:pt x="458" y="-4916"/>
                    <a:pt x="11" y="20685"/>
                  </a:cubicBezTo>
                  <a:cubicBezTo>
                    <a:pt x="-309" y="29853"/>
                    <a:pt x="6452" y="37901"/>
                    <a:pt x="15035" y="40211"/>
                  </a:cubicBezTo>
                  <a:cubicBezTo>
                    <a:pt x="38951" y="55611"/>
                    <a:pt x="62925" y="70825"/>
                    <a:pt x="87073" y="85865"/>
                  </a:cubicBezTo>
                  <a:cubicBezTo>
                    <a:pt x="79877" y="101433"/>
                    <a:pt x="71624" y="116560"/>
                    <a:pt x="63732" y="131803"/>
                  </a:cubicBezTo>
                  <a:cubicBezTo>
                    <a:pt x="57320" y="144279"/>
                    <a:pt x="62547" y="160079"/>
                    <a:pt x="74970" y="166415"/>
                  </a:cubicBezTo>
                  <a:cubicBezTo>
                    <a:pt x="87276" y="172775"/>
                    <a:pt x="103253" y="167767"/>
                    <a:pt x="109676" y="155193"/>
                  </a:cubicBezTo>
                  <a:cubicBezTo>
                    <a:pt x="121384" y="130301"/>
                    <a:pt x="139161" y="106487"/>
                    <a:pt x="142227" y="78681"/>
                  </a:cubicBezTo>
                  <a:cubicBezTo>
                    <a:pt x="142773" y="63345"/>
                    <a:pt x="131977" y="51102"/>
                    <a:pt x="118492" y="45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112213" y="9334053"/>
              <a:ext cx="107117" cy="162790"/>
            </a:xfrm>
            <a:custGeom>
              <a:avLst/>
              <a:gdLst/>
              <a:ahLst/>
              <a:cxnLst/>
              <a:rect l="l" t="t" r="r" b="b"/>
              <a:pathLst>
                <a:path w="107117" h="162790" extrusionOk="0">
                  <a:moveTo>
                    <a:pt x="35952" y="24508"/>
                  </a:moveTo>
                  <a:cubicBezTo>
                    <a:pt x="23698" y="32556"/>
                    <a:pt x="9870" y="41121"/>
                    <a:pt x="3000" y="54519"/>
                  </a:cubicBezTo>
                  <a:cubicBezTo>
                    <a:pt x="-9800" y="90958"/>
                    <a:pt x="21131" y="129673"/>
                    <a:pt x="43572" y="156156"/>
                  </a:cubicBezTo>
                  <a:cubicBezTo>
                    <a:pt x="53212" y="165892"/>
                    <a:pt x="70252" y="164494"/>
                    <a:pt x="79242" y="154699"/>
                  </a:cubicBezTo>
                  <a:cubicBezTo>
                    <a:pt x="101677" y="126870"/>
                    <a:pt x="56557" y="101252"/>
                    <a:pt x="50918" y="73342"/>
                  </a:cubicBezTo>
                  <a:cubicBezTo>
                    <a:pt x="66430" y="56201"/>
                    <a:pt x="85317" y="42763"/>
                    <a:pt x="103227" y="29098"/>
                  </a:cubicBezTo>
                  <a:cubicBezTo>
                    <a:pt x="108390" y="22611"/>
                    <a:pt x="108501" y="12619"/>
                    <a:pt x="103041" y="6265"/>
                  </a:cubicBezTo>
                  <a:cubicBezTo>
                    <a:pt x="82361" y="-11868"/>
                    <a:pt x="54751" y="14092"/>
                    <a:pt x="35952" y="24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322279" y="8149433"/>
              <a:ext cx="206235" cy="142222"/>
            </a:xfrm>
            <a:custGeom>
              <a:avLst/>
              <a:gdLst/>
              <a:ahLst/>
              <a:cxnLst/>
              <a:rect l="l" t="t" r="r" b="b"/>
              <a:pathLst>
                <a:path w="206235" h="142222" extrusionOk="0">
                  <a:moveTo>
                    <a:pt x="43611" y="124637"/>
                  </a:moveTo>
                  <a:cubicBezTo>
                    <a:pt x="61806" y="101856"/>
                    <a:pt x="81023" y="79876"/>
                    <a:pt x="99282" y="57130"/>
                  </a:cubicBezTo>
                  <a:cubicBezTo>
                    <a:pt x="123668" y="78037"/>
                    <a:pt x="162324" y="167779"/>
                    <a:pt x="200009" y="135157"/>
                  </a:cubicBezTo>
                  <a:cubicBezTo>
                    <a:pt x="208192" y="126215"/>
                    <a:pt x="208169" y="112852"/>
                    <a:pt x="200770" y="103550"/>
                  </a:cubicBezTo>
                  <a:cubicBezTo>
                    <a:pt x="170350" y="70615"/>
                    <a:pt x="151057" y="23128"/>
                    <a:pt x="109713" y="2639"/>
                  </a:cubicBezTo>
                  <a:cubicBezTo>
                    <a:pt x="85396" y="-7092"/>
                    <a:pt x="68374" y="11871"/>
                    <a:pt x="55203" y="30479"/>
                  </a:cubicBezTo>
                  <a:cubicBezTo>
                    <a:pt x="42658" y="46726"/>
                    <a:pt x="24068" y="68120"/>
                    <a:pt x="11367" y="87089"/>
                  </a:cubicBezTo>
                  <a:cubicBezTo>
                    <a:pt x="4119" y="98775"/>
                    <a:pt x="-4302" y="112219"/>
                    <a:pt x="2516" y="126082"/>
                  </a:cubicBezTo>
                  <a:cubicBezTo>
                    <a:pt x="11216" y="143936"/>
                    <a:pt x="34917" y="140338"/>
                    <a:pt x="43611" y="124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332829" y="10434732"/>
              <a:ext cx="269723" cy="152500"/>
            </a:xfrm>
            <a:custGeom>
              <a:avLst/>
              <a:gdLst/>
              <a:ahLst/>
              <a:cxnLst/>
              <a:rect l="l" t="t" r="r" b="b"/>
              <a:pathLst>
                <a:path w="269723" h="152500" extrusionOk="0">
                  <a:moveTo>
                    <a:pt x="256799" y="678"/>
                  </a:moveTo>
                  <a:cubicBezTo>
                    <a:pt x="208148" y="-8293"/>
                    <a:pt x="158499" y="74266"/>
                    <a:pt x="121365" y="100528"/>
                  </a:cubicBezTo>
                  <a:cubicBezTo>
                    <a:pt x="91828" y="87095"/>
                    <a:pt x="66112" y="66896"/>
                    <a:pt x="40419" y="47336"/>
                  </a:cubicBezTo>
                  <a:cubicBezTo>
                    <a:pt x="29402" y="38713"/>
                    <a:pt x="12241" y="42717"/>
                    <a:pt x="4551" y="53771"/>
                  </a:cubicBezTo>
                  <a:cubicBezTo>
                    <a:pt x="-3794" y="65805"/>
                    <a:pt x="-89" y="80979"/>
                    <a:pt x="10992" y="89607"/>
                  </a:cubicBezTo>
                  <a:cubicBezTo>
                    <a:pt x="42731" y="113473"/>
                    <a:pt x="75242" y="140612"/>
                    <a:pt x="113786" y="151950"/>
                  </a:cubicBezTo>
                  <a:cubicBezTo>
                    <a:pt x="171804" y="160833"/>
                    <a:pt x="208578" y="59573"/>
                    <a:pt x="258616" y="37013"/>
                  </a:cubicBezTo>
                  <a:cubicBezTo>
                    <a:pt x="274407" y="30108"/>
                    <a:pt x="272967" y="6219"/>
                    <a:pt x="256799" y="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328432" y="7929523"/>
              <a:ext cx="163592" cy="178423"/>
            </a:xfrm>
            <a:custGeom>
              <a:avLst/>
              <a:gdLst/>
              <a:ahLst/>
              <a:cxnLst/>
              <a:rect l="l" t="t" r="r" b="b"/>
              <a:pathLst>
                <a:path w="163592" h="178423" extrusionOk="0">
                  <a:moveTo>
                    <a:pt x="11928" y="53237"/>
                  </a:moveTo>
                  <a:cubicBezTo>
                    <a:pt x="23787" y="67256"/>
                    <a:pt x="41465" y="79870"/>
                    <a:pt x="50432" y="90547"/>
                  </a:cubicBezTo>
                  <a:cubicBezTo>
                    <a:pt x="29507" y="114691"/>
                    <a:pt x="-13869" y="151340"/>
                    <a:pt x="14321" y="174324"/>
                  </a:cubicBezTo>
                  <a:cubicBezTo>
                    <a:pt x="23729" y="180933"/>
                    <a:pt x="36575" y="179349"/>
                    <a:pt x="44555" y="171028"/>
                  </a:cubicBezTo>
                  <a:cubicBezTo>
                    <a:pt x="58005" y="156870"/>
                    <a:pt x="70550" y="141882"/>
                    <a:pt x="83013" y="126813"/>
                  </a:cubicBezTo>
                  <a:cubicBezTo>
                    <a:pt x="95801" y="139810"/>
                    <a:pt x="109414" y="151967"/>
                    <a:pt x="124630" y="162457"/>
                  </a:cubicBezTo>
                  <a:cubicBezTo>
                    <a:pt x="148377" y="179459"/>
                    <a:pt x="176138" y="144771"/>
                    <a:pt x="154591" y="125205"/>
                  </a:cubicBezTo>
                  <a:cubicBezTo>
                    <a:pt x="140450" y="113989"/>
                    <a:pt x="127766" y="101287"/>
                    <a:pt x="115564" y="88116"/>
                  </a:cubicBezTo>
                  <a:cubicBezTo>
                    <a:pt x="126181" y="75832"/>
                    <a:pt x="137035" y="63774"/>
                    <a:pt x="148755" y="52500"/>
                  </a:cubicBezTo>
                  <a:cubicBezTo>
                    <a:pt x="173681" y="39937"/>
                    <a:pt x="165562" y="3741"/>
                    <a:pt x="136623" y="10072"/>
                  </a:cubicBezTo>
                  <a:cubicBezTo>
                    <a:pt x="115739" y="19054"/>
                    <a:pt x="99349" y="35481"/>
                    <a:pt x="83855" y="52622"/>
                  </a:cubicBezTo>
                  <a:cubicBezTo>
                    <a:pt x="84981" y="51374"/>
                    <a:pt x="3344" y="-44826"/>
                    <a:pt x="28" y="25994"/>
                  </a:cubicBezTo>
                  <a:cubicBezTo>
                    <a:pt x="-425" y="35527"/>
                    <a:pt x="4657" y="44649"/>
                    <a:pt x="11928" y="532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894663" y="9314862"/>
              <a:ext cx="169097" cy="190681"/>
            </a:xfrm>
            <a:custGeom>
              <a:avLst/>
              <a:gdLst/>
              <a:ahLst/>
              <a:cxnLst/>
              <a:rect l="l" t="t" r="r" b="b"/>
              <a:pathLst>
                <a:path w="169097" h="190681" extrusionOk="0">
                  <a:moveTo>
                    <a:pt x="155243" y="1004"/>
                  </a:moveTo>
                  <a:cubicBezTo>
                    <a:pt x="140469" y="-5048"/>
                    <a:pt x="124811" y="17703"/>
                    <a:pt x="118661" y="30904"/>
                  </a:cubicBezTo>
                  <a:cubicBezTo>
                    <a:pt x="110257" y="46095"/>
                    <a:pt x="102748" y="61628"/>
                    <a:pt x="95315" y="77295"/>
                  </a:cubicBezTo>
                  <a:cubicBezTo>
                    <a:pt x="81254" y="61808"/>
                    <a:pt x="67305" y="46176"/>
                    <a:pt x="54133" y="29958"/>
                  </a:cubicBezTo>
                  <a:cubicBezTo>
                    <a:pt x="43133" y="14744"/>
                    <a:pt x="23765" y="-10839"/>
                    <a:pt x="4339" y="7851"/>
                  </a:cubicBezTo>
                  <a:cubicBezTo>
                    <a:pt x="-17359" y="32146"/>
                    <a:pt x="48645" y="94262"/>
                    <a:pt x="63007" y="117135"/>
                  </a:cubicBezTo>
                  <a:cubicBezTo>
                    <a:pt x="66277" y="121035"/>
                    <a:pt x="69982" y="123431"/>
                    <a:pt x="73803" y="124829"/>
                  </a:cubicBezTo>
                  <a:cubicBezTo>
                    <a:pt x="69297" y="134874"/>
                    <a:pt x="64645" y="144854"/>
                    <a:pt x="60254" y="154944"/>
                  </a:cubicBezTo>
                  <a:cubicBezTo>
                    <a:pt x="54168" y="166903"/>
                    <a:pt x="58965" y="182506"/>
                    <a:pt x="71079" y="188454"/>
                  </a:cubicBezTo>
                  <a:cubicBezTo>
                    <a:pt x="99432" y="202368"/>
                    <a:pt x="121449" y="147233"/>
                    <a:pt x="129196" y="129535"/>
                  </a:cubicBezTo>
                  <a:cubicBezTo>
                    <a:pt x="137123" y="111426"/>
                    <a:pt x="143680" y="92736"/>
                    <a:pt x="149993" y="74005"/>
                  </a:cubicBezTo>
                  <a:cubicBezTo>
                    <a:pt x="155789" y="56812"/>
                    <a:pt x="177109" y="29883"/>
                    <a:pt x="165883" y="11355"/>
                  </a:cubicBezTo>
                  <a:cubicBezTo>
                    <a:pt x="162491" y="5756"/>
                    <a:pt x="158896" y="2501"/>
                    <a:pt x="155243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058431" y="8827851"/>
              <a:ext cx="110600" cy="108520"/>
            </a:xfrm>
            <a:custGeom>
              <a:avLst/>
              <a:gdLst/>
              <a:ahLst/>
              <a:cxnLst/>
              <a:rect l="l" t="t" r="r" b="b"/>
              <a:pathLst>
                <a:path w="110600" h="108520" extrusionOk="0">
                  <a:moveTo>
                    <a:pt x="43788" y="107103"/>
                  </a:moveTo>
                  <a:cubicBezTo>
                    <a:pt x="62477" y="111252"/>
                    <a:pt x="83187" y="106499"/>
                    <a:pt x="97415" y="90124"/>
                  </a:cubicBezTo>
                  <a:cubicBezTo>
                    <a:pt x="112022" y="73315"/>
                    <a:pt x="114833" y="47267"/>
                    <a:pt x="104141" y="27736"/>
                  </a:cubicBezTo>
                  <a:cubicBezTo>
                    <a:pt x="82798" y="-11246"/>
                    <a:pt x="22184" y="-8658"/>
                    <a:pt x="4372" y="32476"/>
                  </a:cubicBezTo>
                  <a:cubicBezTo>
                    <a:pt x="-9404" y="64268"/>
                    <a:pt x="10911" y="99797"/>
                    <a:pt x="43788" y="10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029408" y="9705155"/>
              <a:ext cx="99414" cy="98710"/>
            </a:xfrm>
            <a:custGeom>
              <a:avLst/>
              <a:gdLst/>
              <a:ahLst/>
              <a:cxnLst/>
              <a:rect l="l" t="t" r="r" b="b"/>
              <a:pathLst>
                <a:path w="99414" h="98710" extrusionOk="0">
                  <a:moveTo>
                    <a:pt x="63471" y="4046"/>
                  </a:moveTo>
                  <a:cubicBezTo>
                    <a:pt x="53563" y="-242"/>
                    <a:pt x="42592" y="-1425"/>
                    <a:pt x="31930" y="1975"/>
                  </a:cubicBezTo>
                  <a:cubicBezTo>
                    <a:pt x="-7196" y="14444"/>
                    <a:pt x="-10082" y="67097"/>
                    <a:pt x="21720" y="88995"/>
                  </a:cubicBezTo>
                  <a:cubicBezTo>
                    <a:pt x="47697" y="106884"/>
                    <a:pt x="89733" y="100444"/>
                    <a:pt x="98154" y="66545"/>
                  </a:cubicBezTo>
                  <a:cubicBezTo>
                    <a:pt x="104356" y="41525"/>
                    <a:pt x="86858" y="14160"/>
                    <a:pt x="63471" y="4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 rot="-499954">
            <a:off x="-169683" y="393976"/>
            <a:ext cx="974161" cy="1043296"/>
          </a:xfrm>
          <a:custGeom>
            <a:avLst/>
            <a:gdLst/>
            <a:ahLst/>
            <a:cxnLst/>
            <a:rect l="l" t="t" r="r" b="b"/>
            <a:pathLst>
              <a:path w="1947226" h="2083884" extrusionOk="0">
                <a:moveTo>
                  <a:pt x="1417206" y="1045538"/>
                </a:moveTo>
                <a:cubicBezTo>
                  <a:pt x="1897137" y="505733"/>
                  <a:pt x="2003861" y="424203"/>
                  <a:pt x="1922414" y="265607"/>
                </a:cubicBezTo>
                <a:cubicBezTo>
                  <a:pt x="1865058" y="153915"/>
                  <a:pt x="1763201" y="66542"/>
                  <a:pt x="1645379" y="23880"/>
                </a:cubicBezTo>
                <a:cubicBezTo>
                  <a:pt x="1449435" y="-47055"/>
                  <a:pt x="1325840" y="131996"/>
                  <a:pt x="976889" y="529001"/>
                </a:cubicBezTo>
                <a:cubicBezTo>
                  <a:pt x="594617" y="74485"/>
                  <a:pt x="455351" y="-59579"/>
                  <a:pt x="280884" y="22880"/>
                </a:cubicBezTo>
                <a:cubicBezTo>
                  <a:pt x="180049" y="70538"/>
                  <a:pt x="86449" y="145308"/>
                  <a:pt x="33639" y="245101"/>
                </a:cubicBezTo>
                <a:cubicBezTo>
                  <a:pt x="-51683" y="405481"/>
                  <a:pt x="-4171" y="460158"/>
                  <a:pt x="526695" y="1046772"/>
                </a:cubicBezTo>
                <a:cubicBezTo>
                  <a:pt x="268068" y="1348335"/>
                  <a:pt x="68807" y="1619186"/>
                  <a:pt x="50269" y="1650715"/>
                </a:cubicBezTo>
                <a:cubicBezTo>
                  <a:pt x="-57889" y="1834714"/>
                  <a:pt x="175935" y="2138448"/>
                  <a:pt x="380935" y="2075423"/>
                </a:cubicBezTo>
                <a:cubicBezTo>
                  <a:pt x="515704" y="2033987"/>
                  <a:pt x="810828" y="1707901"/>
                  <a:pt x="979219" y="1526982"/>
                </a:cubicBezTo>
                <a:cubicBezTo>
                  <a:pt x="1018925" y="1567456"/>
                  <a:pt x="1500719" y="2060970"/>
                  <a:pt x="1571396" y="2078699"/>
                </a:cubicBezTo>
                <a:cubicBezTo>
                  <a:pt x="1729434" y="2118347"/>
                  <a:pt x="2006291" y="1867297"/>
                  <a:pt x="1901513" y="1642938"/>
                </a:cubicBezTo>
                <a:cubicBezTo>
                  <a:pt x="1866645" y="1568297"/>
                  <a:pt x="1862386" y="1566976"/>
                  <a:pt x="1417206" y="10455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body" idx="1"/>
          </p:nvPr>
        </p:nvSpPr>
        <p:spPr>
          <a:xfrm>
            <a:off x="855300" y="3163650"/>
            <a:ext cx="7433400" cy="2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79" name="Google Shape;179;p4"/>
          <p:cNvSpPr txBox="1">
            <a:spLocks noGrp="1"/>
          </p:cNvSpPr>
          <p:nvPr>
            <p:ph type="ctrTitle"/>
          </p:nvPr>
        </p:nvSpPr>
        <p:spPr>
          <a:xfrm>
            <a:off x="1829425" y="1698150"/>
            <a:ext cx="5485200" cy="11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183" name="Google Shape;183;p5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5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191" name="Google Shape;191;p5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5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00" name="Google Shape;200;p5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1125225" y="2191250"/>
            <a:ext cx="70236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6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208" name="Google Shape;208;p6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6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25" name="Google Shape;225;p6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"/>
          <p:cNvSpPr txBox="1">
            <a:spLocks noGrp="1"/>
          </p:cNvSpPr>
          <p:nvPr>
            <p:ph type="body" idx="1"/>
          </p:nvPr>
        </p:nvSpPr>
        <p:spPr>
          <a:xfrm>
            <a:off x="1125225" y="2191250"/>
            <a:ext cx="32718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0" name="Google Shape;230;p6"/>
          <p:cNvSpPr txBox="1">
            <a:spLocks noGrp="1"/>
          </p:cNvSpPr>
          <p:nvPr>
            <p:ph type="body" idx="2"/>
          </p:nvPr>
        </p:nvSpPr>
        <p:spPr>
          <a:xfrm>
            <a:off x="4877132" y="2191250"/>
            <a:ext cx="32718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1" name="Google Shape;23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7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234" name="Google Shape;234;p7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7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51" name="Google Shape;251;p7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body" idx="1"/>
          </p:nvPr>
        </p:nvSpPr>
        <p:spPr>
          <a:xfrm>
            <a:off x="1125225" y="2191250"/>
            <a:ext cx="20931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6" name="Google Shape;256;p7"/>
          <p:cNvSpPr txBox="1">
            <a:spLocks noGrp="1"/>
          </p:cNvSpPr>
          <p:nvPr>
            <p:ph type="body" idx="2"/>
          </p:nvPr>
        </p:nvSpPr>
        <p:spPr>
          <a:xfrm>
            <a:off x="3525438" y="2191250"/>
            <a:ext cx="20931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7" name="Google Shape;257;p7"/>
          <p:cNvSpPr txBox="1">
            <a:spLocks noGrp="1"/>
          </p:cNvSpPr>
          <p:nvPr>
            <p:ph type="body" idx="3"/>
          </p:nvPr>
        </p:nvSpPr>
        <p:spPr>
          <a:xfrm>
            <a:off x="5925588" y="2191250"/>
            <a:ext cx="20931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8" name="Google Shape;25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>
            <a:spLocks noGrp="1"/>
          </p:cNvSpPr>
          <p:nvPr>
            <p:ph type="pic" idx="2"/>
          </p:nvPr>
        </p:nvSpPr>
        <p:spPr>
          <a:xfrm>
            <a:off x="5710725" y="0"/>
            <a:ext cx="3496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8"/>
          <p:cNvSpPr>
            <a:spLocks noGrp="1"/>
          </p:cNvSpPr>
          <p:nvPr>
            <p:ph type="pic" idx="3"/>
          </p:nvPr>
        </p:nvSpPr>
        <p:spPr>
          <a:xfrm>
            <a:off x="5710725" y="0"/>
            <a:ext cx="343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62" name="Google Shape;262;p8"/>
          <p:cNvGrpSpPr/>
          <p:nvPr/>
        </p:nvGrpSpPr>
        <p:grpSpPr>
          <a:xfrm rot="2486936">
            <a:off x="-344354" y="-282158"/>
            <a:ext cx="946472" cy="3320296"/>
            <a:chOff x="-688813" y="-564488"/>
            <a:chExt cx="1892808" cy="6640992"/>
          </a:xfrm>
        </p:grpSpPr>
        <p:sp>
          <p:nvSpPr>
            <p:cNvPr id="263" name="Google Shape;263;p8"/>
            <p:cNvSpPr/>
            <p:nvPr/>
          </p:nvSpPr>
          <p:spPr>
            <a:xfrm>
              <a:off x="-621353" y="-192020"/>
              <a:ext cx="566523" cy="167627"/>
            </a:xfrm>
            <a:custGeom>
              <a:avLst/>
              <a:gdLst/>
              <a:ahLst/>
              <a:cxnLst/>
              <a:rect l="l" t="t" r="r" b="b"/>
              <a:pathLst>
                <a:path w="566523" h="167627" extrusionOk="0">
                  <a:moveTo>
                    <a:pt x="564137" y="12069"/>
                  </a:moveTo>
                  <a:cubicBezTo>
                    <a:pt x="564906" y="15482"/>
                    <a:pt x="565755" y="18896"/>
                    <a:pt x="566524" y="22309"/>
                  </a:cubicBezTo>
                  <a:lnTo>
                    <a:pt x="566444" y="22309"/>
                  </a:lnTo>
                  <a:cubicBezTo>
                    <a:pt x="566272" y="22309"/>
                    <a:pt x="566020" y="22309"/>
                    <a:pt x="565847" y="22389"/>
                  </a:cubicBezTo>
                  <a:cubicBezTo>
                    <a:pt x="565768" y="22389"/>
                    <a:pt x="565675" y="22389"/>
                    <a:pt x="565596" y="22389"/>
                  </a:cubicBezTo>
                  <a:cubicBezTo>
                    <a:pt x="565251" y="22389"/>
                    <a:pt x="564920" y="22389"/>
                    <a:pt x="564575" y="22469"/>
                  </a:cubicBezTo>
                  <a:cubicBezTo>
                    <a:pt x="558954" y="22894"/>
                    <a:pt x="553254" y="23412"/>
                    <a:pt x="547553" y="24009"/>
                  </a:cubicBezTo>
                  <a:cubicBezTo>
                    <a:pt x="547381" y="24009"/>
                    <a:pt x="547209" y="24009"/>
                    <a:pt x="547036" y="24009"/>
                  </a:cubicBezTo>
                  <a:cubicBezTo>
                    <a:pt x="546612" y="24089"/>
                    <a:pt x="546095" y="24089"/>
                    <a:pt x="545671" y="24182"/>
                  </a:cubicBezTo>
                  <a:cubicBezTo>
                    <a:pt x="544822" y="24262"/>
                    <a:pt x="544054" y="24355"/>
                    <a:pt x="543205" y="24434"/>
                  </a:cubicBezTo>
                  <a:cubicBezTo>
                    <a:pt x="538181" y="23837"/>
                    <a:pt x="533077" y="23332"/>
                    <a:pt x="528053" y="22894"/>
                  </a:cubicBezTo>
                  <a:cubicBezTo>
                    <a:pt x="521159" y="22296"/>
                    <a:pt x="514266" y="21698"/>
                    <a:pt x="507452" y="21194"/>
                  </a:cubicBezTo>
                  <a:cubicBezTo>
                    <a:pt x="507107" y="21194"/>
                    <a:pt x="506855" y="21194"/>
                    <a:pt x="506603" y="21114"/>
                  </a:cubicBezTo>
                  <a:cubicBezTo>
                    <a:pt x="499962" y="20689"/>
                    <a:pt x="493320" y="20344"/>
                    <a:pt x="486771" y="20011"/>
                  </a:cubicBezTo>
                  <a:cubicBezTo>
                    <a:pt x="472892" y="19334"/>
                    <a:pt x="459105" y="18989"/>
                    <a:pt x="445238" y="18989"/>
                  </a:cubicBezTo>
                  <a:cubicBezTo>
                    <a:pt x="433665" y="18989"/>
                    <a:pt x="422172" y="19241"/>
                    <a:pt x="410599" y="19666"/>
                  </a:cubicBezTo>
                  <a:cubicBezTo>
                    <a:pt x="399198" y="20184"/>
                    <a:pt x="387784" y="20861"/>
                    <a:pt x="376383" y="21805"/>
                  </a:cubicBezTo>
                  <a:cubicBezTo>
                    <a:pt x="364890" y="22827"/>
                    <a:pt x="353396" y="24023"/>
                    <a:pt x="341995" y="25391"/>
                  </a:cubicBezTo>
                  <a:cubicBezTo>
                    <a:pt x="324974" y="27609"/>
                    <a:pt x="308032" y="30252"/>
                    <a:pt x="291262" y="33572"/>
                  </a:cubicBezTo>
                  <a:cubicBezTo>
                    <a:pt x="280021" y="35790"/>
                    <a:pt x="268792" y="38261"/>
                    <a:pt x="257723" y="40904"/>
                  </a:cubicBezTo>
                  <a:cubicBezTo>
                    <a:pt x="246653" y="43627"/>
                    <a:pt x="235677" y="46615"/>
                    <a:pt x="224780" y="49856"/>
                  </a:cubicBezTo>
                  <a:lnTo>
                    <a:pt x="224700" y="49856"/>
                  </a:lnTo>
                  <a:cubicBezTo>
                    <a:pt x="213803" y="53177"/>
                    <a:pt x="202999" y="56683"/>
                    <a:pt x="192275" y="60429"/>
                  </a:cubicBezTo>
                  <a:cubicBezTo>
                    <a:pt x="186906" y="62301"/>
                    <a:pt x="181550" y="64267"/>
                    <a:pt x="176274" y="66312"/>
                  </a:cubicBezTo>
                  <a:cubicBezTo>
                    <a:pt x="118051" y="88573"/>
                    <a:pt x="62982" y="119188"/>
                    <a:pt x="13190" y="159008"/>
                  </a:cubicBezTo>
                  <a:cubicBezTo>
                    <a:pt x="9532" y="161730"/>
                    <a:pt x="5952" y="164639"/>
                    <a:pt x="2466" y="167628"/>
                  </a:cubicBezTo>
                  <a:cubicBezTo>
                    <a:pt x="1617" y="164214"/>
                    <a:pt x="769" y="160721"/>
                    <a:pt x="0" y="157307"/>
                  </a:cubicBezTo>
                  <a:cubicBezTo>
                    <a:pt x="13959" y="143494"/>
                    <a:pt x="29112" y="131036"/>
                    <a:pt x="44688" y="119188"/>
                  </a:cubicBezTo>
                  <a:cubicBezTo>
                    <a:pt x="187767" y="22389"/>
                    <a:pt x="371200" y="-19051"/>
                    <a:pt x="542211" y="8230"/>
                  </a:cubicBezTo>
                  <a:cubicBezTo>
                    <a:pt x="542980" y="7380"/>
                    <a:pt x="543656" y="6690"/>
                    <a:pt x="544345" y="6092"/>
                  </a:cubicBezTo>
                  <a:cubicBezTo>
                    <a:pt x="545114" y="3794"/>
                    <a:pt x="546731" y="1828"/>
                    <a:pt x="549873" y="553"/>
                  </a:cubicBezTo>
                  <a:cubicBezTo>
                    <a:pt x="558384" y="-1585"/>
                    <a:pt x="561539" y="4644"/>
                    <a:pt x="563408" y="11896"/>
                  </a:cubicBezTo>
                  <a:cubicBezTo>
                    <a:pt x="563634" y="11976"/>
                    <a:pt x="563886" y="11976"/>
                    <a:pt x="564137" y="1206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-135722" y="-488824"/>
              <a:ext cx="39" cy="79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0" y="0"/>
                  </a:moveTo>
                  <a:cubicBezTo>
                    <a:pt x="40" y="0"/>
                    <a:pt x="40" y="13"/>
                    <a:pt x="40" y="80"/>
                  </a:cubicBezTo>
                  <a:cubicBezTo>
                    <a:pt x="26" y="53"/>
                    <a:pt x="13" y="27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-688432" y="-351262"/>
              <a:ext cx="80" cy="943"/>
            </a:xfrm>
            <a:custGeom>
              <a:avLst/>
              <a:gdLst/>
              <a:ahLst/>
              <a:cxnLst/>
              <a:rect l="l" t="t" r="r" b="b"/>
              <a:pathLst>
                <a:path w="80" h="943" extrusionOk="0">
                  <a:moveTo>
                    <a:pt x="0" y="0"/>
                  </a:moveTo>
                  <a:cubicBezTo>
                    <a:pt x="80" y="345"/>
                    <a:pt x="80" y="677"/>
                    <a:pt x="80" y="943"/>
                  </a:cubicBezTo>
                  <a:cubicBezTo>
                    <a:pt x="93" y="677"/>
                    <a:pt x="0" y="345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682651" y="5177898"/>
              <a:ext cx="521344" cy="586917"/>
            </a:xfrm>
            <a:custGeom>
              <a:avLst/>
              <a:gdLst/>
              <a:ahLst/>
              <a:cxnLst/>
              <a:rect l="l" t="t" r="r" b="b"/>
              <a:pathLst>
                <a:path w="521344" h="586917" extrusionOk="0">
                  <a:moveTo>
                    <a:pt x="521345" y="91075"/>
                  </a:moveTo>
                  <a:cubicBezTo>
                    <a:pt x="521345" y="92868"/>
                    <a:pt x="521265" y="94661"/>
                    <a:pt x="521265" y="96454"/>
                  </a:cubicBezTo>
                  <a:cubicBezTo>
                    <a:pt x="519648" y="108394"/>
                    <a:pt x="518375" y="120242"/>
                    <a:pt x="517779" y="132103"/>
                  </a:cubicBezTo>
                  <a:cubicBezTo>
                    <a:pt x="506882" y="265055"/>
                    <a:pt x="495985" y="397836"/>
                    <a:pt x="484836" y="530629"/>
                  </a:cubicBezTo>
                  <a:cubicBezTo>
                    <a:pt x="407033" y="541029"/>
                    <a:pt x="328222" y="554590"/>
                    <a:pt x="258333" y="586918"/>
                  </a:cubicBezTo>
                  <a:cubicBezTo>
                    <a:pt x="170825" y="438107"/>
                    <a:pt x="79672" y="291248"/>
                    <a:pt x="0" y="138585"/>
                  </a:cubicBezTo>
                  <a:cubicBezTo>
                    <a:pt x="22642" y="108142"/>
                    <a:pt x="44264" y="77354"/>
                    <a:pt x="68603" y="47337"/>
                  </a:cubicBezTo>
                  <a:cubicBezTo>
                    <a:pt x="139513" y="84009"/>
                    <a:pt x="163680" y="156077"/>
                    <a:pt x="199261" y="33524"/>
                  </a:cubicBezTo>
                  <a:cubicBezTo>
                    <a:pt x="243101" y="44522"/>
                    <a:pt x="281147" y="73436"/>
                    <a:pt x="325743" y="79320"/>
                  </a:cubicBezTo>
                  <a:cubicBezTo>
                    <a:pt x="354430" y="71139"/>
                    <a:pt x="357917" y="34799"/>
                    <a:pt x="366427" y="10493"/>
                  </a:cubicBezTo>
                  <a:cubicBezTo>
                    <a:pt x="421323" y="46646"/>
                    <a:pt x="458946" y="86307"/>
                    <a:pt x="492909" y="0"/>
                  </a:cubicBezTo>
                  <a:cubicBezTo>
                    <a:pt x="502534" y="5114"/>
                    <a:pt x="511972" y="10666"/>
                    <a:pt x="521080" y="16629"/>
                  </a:cubicBezTo>
                  <a:cubicBezTo>
                    <a:pt x="520669" y="41440"/>
                    <a:pt x="521186" y="66251"/>
                    <a:pt x="521345" y="91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-465694" y="487833"/>
              <a:ext cx="1669610" cy="4828636"/>
            </a:xfrm>
            <a:custGeom>
              <a:avLst/>
              <a:gdLst/>
              <a:ahLst/>
              <a:cxnLst/>
              <a:rect l="l" t="t" r="r" b="b"/>
              <a:pathLst>
                <a:path w="1669610" h="4828636" extrusionOk="0">
                  <a:moveTo>
                    <a:pt x="1669266" y="4694833"/>
                  </a:moveTo>
                  <a:cubicBezTo>
                    <a:pt x="1669345" y="4695511"/>
                    <a:pt x="1669518" y="4696201"/>
                    <a:pt x="1669611" y="4696879"/>
                  </a:cubicBezTo>
                  <a:cubicBezTo>
                    <a:pt x="1669531" y="4700120"/>
                    <a:pt x="1669438" y="4703440"/>
                    <a:pt x="1669438" y="4706681"/>
                  </a:cubicBezTo>
                  <a:cubicBezTo>
                    <a:pt x="1660331" y="4700717"/>
                    <a:pt x="1650879" y="4695165"/>
                    <a:pt x="1641268" y="4690052"/>
                  </a:cubicBezTo>
                  <a:cubicBezTo>
                    <a:pt x="1607304" y="4776358"/>
                    <a:pt x="1569682" y="4736698"/>
                    <a:pt x="1514786" y="4700545"/>
                  </a:cubicBezTo>
                  <a:cubicBezTo>
                    <a:pt x="1506275" y="4724851"/>
                    <a:pt x="1502789" y="4761177"/>
                    <a:pt x="1474101" y="4769372"/>
                  </a:cubicBezTo>
                  <a:cubicBezTo>
                    <a:pt x="1429493" y="4763488"/>
                    <a:pt x="1391446" y="4734573"/>
                    <a:pt x="1347620" y="4723576"/>
                  </a:cubicBezTo>
                  <a:cubicBezTo>
                    <a:pt x="1312039" y="4846128"/>
                    <a:pt x="1287872" y="4774060"/>
                    <a:pt x="1216962" y="4737389"/>
                  </a:cubicBezTo>
                  <a:cubicBezTo>
                    <a:pt x="1192623" y="4767406"/>
                    <a:pt x="1171001" y="4798194"/>
                    <a:pt x="1148359" y="4828636"/>
                  </a:cubicBezTo>
                  <a:cubicBezTo>
                    <a:pt x="1146065" y="4824293"/>
                    <a:pt x="1143759" y="4819937"/>
                    <a:pt x="1141545" y="4815593"/>
                  </a:cubicBezTo>
                  <a:cubicBezTo>
                    <a:pt x="1137289" y="4807319"/>
                    <a:pt x="1133034" y="4799137"/>
                    <a:pt x="1128858" y="4790862"/>
                  </a:cubicBezTo>
                  <a:cubicBezTo>
                    <a:pt x="1128778" y="4790517"/>
                    <a:pt x="1128686" y="4790092"/>
                    <a:pt x="1128606" y="4789760"/>
                  </a:cubicBezTo>
                  <a:cubicBezTo>
                    <a:pt x="1127758" y="4785921"/>
                    <a:pt x="1126817" y="4782255"/>
                    <a:pt x="1125889" y="4778590"/>
                  </a:cubicBezTo>
                  <a:cubicBezTo>
                    <a:pt x="1125040" y="4772188"/>
                    <a:pt x="1123171" y="4765879"/>
                    <a:pt x="1121633" y="4759663"/>
                  </a:cubicBezTo>
                  <a:cubicBezTo>
                    <a:pt x="1120188" y="4753859"/>
                    <a:pt x="1118823" y="4748068"/>
                    <a:pt x="1117378" y="4742263"/>
                  </a:cubicBezTo>
                  <a:cubicBezTo>
                    <a:pt x="1114143" y="4729552"/>
                    <a:pt x="1111333" y="4716589"/>
                    <a:pt x="1107329" y="4704144"/>
                  </a:cubicBezTo>
                  <a:cubicBezTo>
                    <a:pt x="1107329" y="4704144"/>
                    <a:pt x="1107250" y="4704144"/>
                    <a:pt x="1107157" y="4704224"/>
                  </a:cubicBezTo>
                  <a:cubicBezTo>
                    <a:pt x="1106985" y="4703799"/>
                    <a:pt x="1106905" y="4703453"/>
                    <a:pt x="1106733" y="4703121"/>
                  </a:cubicBezTo>
                  <a:cubicBezTo>
                    <a:pt x="1101960" y="4684872"/>
                    <a:pt x="1097201" y="4666623"/>
                    <a:pt x="1092522" y="4648373"/>
                  </a:cubicBezTo>
                  <a:cubicBezTo>
                    <a:pt x="1077369" y="4588591"/>
                    <a:pt x="1062562" y="4528808"/>
                    <a:pt x="1047913" y="4468933"/>
                  </a:cubicBezTo>
                  <a:cubicBezTo>
                    <a:pt x="1020074" y="4355332"/>
                    <a:pt x="992845" y="4241572"/>
                    <a:pt x="965430" y="4127891"/>
                  </a:cubicBezTo>
                  <a:cubicBezTo>
                    <a:pt x="908744" y="3892774"/>
                    <a:pt x="852046" y="3657563"/>
                    <a:pt x="795360" y="3422445"/>
                  </a:cubicBezTo>
                  <a:cubicBezTo>
                    <a:pt x="738158" y="3185441"/>
                    <a:pt x="681048" y="2948357"/>
                    <a:pt x="623925" y="2711367"/>
                  </a:cubicBezTo>
                  <a:cubicBezTo>
                    <a:pt x="565794" y="2470524"/>
                    <a:pt x="507823" y="2229695"/>
                    <a:pt x="449679" y="1988773"/>
                  </a:cubicBezTo>
                  <a:cubicBezTo>
                    <a:pt x="393922" y="1757826"/>
                    <a:pt x="338350" y="1526892"/>
                    <a:pt x="282672" y="1295851"/>
                  </a:cubicBezTo>
                  <a:cubicBezTo>
                    <a:pt x="224369" y="1054079"/>
                    <a:pt x="165973" y="812387"/>
                    <a:pt x="107843" y="570615"/>
                  </a:cubicBezTo>
                  <a:cubicBezTo>
                    <a:pt x="71917" y="421538"/>
                    <a:pt x="36005" y="272301"/>
                    <a:pt x="0" y="123224"/>
                  </a:cubicBezTo>
                  <a:cubicBezTo>
                    <a:pt x="165562" y="15600"/>
                    <a:pt x="370603" y="-11695"/>
                    <a:pt x="566974" y="4164"/>
                  </a:cubicBezTo>
                  <a:cubicBezTo>
                    <a:pt x="605617" y="168157"/>
                    <a:pt x="644261" y="331990"/>
                    <a:pt x="682997" y="495983"/>
                  </a:cubicBezTo>
                  <a:cubicBezTo>
                    <a:pt x="738926" y="733067"/>
                    <a:pt x="794591" y="970230"/>
                    <a:pt x="850680" y="1207314"/>
                  </a:cubicBezTo>
                  <a:cubicBezTo>
                    <a:pt x="908903" y="1453442"/>
                    <a:pt x="966610" y="1699651"/>
                    <a:pt x="1024581" y="1945859"/>
                  </a:cubicBezTo>
                  <a:cubicBezTo>
                    <a:pt x="1081094" y="2186183"/>
                    <a:pt x="1137276" y="2426680"/>
                    <a:pt x="1193975" y="2667005"/>
                  </a:cubicBezTo>
                  <a:cubicBezTo>
                    <a:pt x="1251350" y="2910397"/>
                    <a:pt x="1308884" y="3153617"/>
                    <a:pt x="1366007" y="3397023"/>
                  </a:cubicBezTo>
                  <a:cubicBezTo>
                    <a:pt x="1394522" y="3518806"/>
                    <a:pt x="1423037" y="3640588"/>
                    <a:pt x="1451631" y="3762291"/>
                  </a:cubicBezTo>
                  <a:cubicBezTo>
                    <a:pt x="1479298" y="3880488"/>
                    <a:pt x="1507468" y="3998604"/>
                    <a:pt x="1535387" y="4116721"/>
                  </a:cubicBezTo>
                  <a:cubicBezTo>
                    <a:pt x="1560150" y="4221025"/>
                    <a:pt x="1584927" y="4325315"/>
                    <a:pt x="1609439" y="4429712"/>
                  </a:cubicBezTo>
                  <a:cubicBezTo>
                    <a:pt x="1621860" y="4482760"/>
                    <a:pt x="1634374" y="4535808"/>
                    <a:pt x="1646716" y="4588936"/>
                  </a:cubicBezTo>
                  <a:cubicBezTo>
                    <a:pt x="1651489" y="4609404"/>
                    <a:pt x="1656168" y="4629791"/>
                    <a:pt x="1660755" y="4650259"/>
                  </a:cubicBezTo>
                  <a:cubicBezTo>
                    <a:pt x="1661179" y="4652305"/>
                    <a:pt x="1661604" y="4654350"/>
                    <a:pt x="1661948" y="4656395"/>
                  </a:cubicBezTo>
                  <a:cubicBezTo>
                    <a:pt x="1662624" y="4659636"/>
                    <a:pt x="1663221" y="4662797"/>
                    <a:pt x="1663818" y="4665945"/>
                  </a:cubicBezTo>
                  <a:cubicBezTo>
                    <a:pt x="1665607" y="4675561"/>
                    <a:pt x="1667476" y="4685190"/>
                    <a:pt x="1669266" y="4694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-618914" y="-173015"/>
              <a:ext cx="704591" cy="757017"/>
            </a:xfrm>
            <a:custGeom>
              <a:avLst/>
              <a:gdLst/>
              <a:ahLst/>
              <a:cxnLst/>
              <a:rect l="l" t="t" r="r" b="b"/>
              <a:pathLst>
                <a:path w="704591" h="757017" extrusionOk="0">
                  <a:moveTo>
                    <a:pt x="704592" y="598431"/>
                  </a:moveTo>
                  <a:cubicBezTo>
                    <a:pt x="630487" y="579172"/>
                    <a:pt x="552936" y="576250"/>
                    <a:pt x="477240" y="594180"/>
                  </a:cubicBezTo>
                  <a:cubicBezTo>
                    <a:pt x="360184" y="613970"/>
                    <a:pt x="220061" y="658067"/>
                    <a:pt x="146619" y="757018"/>
                  </a:cubicBezTo>
                  <a:cubicBezTo>
                    <a:pt x="142774" y="740814"/>
                    <a:pt x="138797" y="724610"/>
                    <a:pt x="134953" y="708405"/>
                  </a:cubicBezTo>
                  <a:cubicBezTo>
                    <a:pt x="132964" y="699905"/>
                    <a:pt x="130843" y="691670"/>
                    <a:pt x="128855" y="683170"/>
                  </a:cubicBezTo>
                  <a:cubicBezTo>
                    <a:pt x="125673" y="670153"/>
                    <a:pt x="122624" y="657270"/>
                    <a:pt x="119443" y="644386"/>
                  </a:cubicBezTo>
                  <a:cubicBezTo>
                    <a:pt x="110163" y="605603"/>
                    <a:pt x="100751" y="566819"/>
                    <a:pt x="91471" y="527903"/>
                  </a:cubicBezTo>
                  <a:cubicBezTo>
                    <a:pt x="64560" y="416733"/>
                    <a:pt x="37782" y="305563"/>
                    <a:pt x="11003" y="194392"/>
                  </a:cubicBezTo>
                  <a:cubicBezTo>
                    <a:pt x="10870" y="193861"/>
                    <a:pt x="10738" y="193330"/>
                    <a:pt x="10605" y="192798"/>
                  </a:cubicBezTo>
                  <a:cubicBezTo>
                    <a:pt x="7556" y="180446"/>
                    <a:pt x="4640" y="168094"/>
                    <a:pt x="1723" y="155742"/>
                  </a:cubicBezTo>
                  <a:cubicBezTo>
                    <a:pt x="1061" y="153351"/>
                    <a:pt x="530" y="150960"/>
                    <a:pt x="0" y="148569"/>
                  </a:cubicBezTo>
                  <a:cubicBezTo>
                    <a:pt x="3447" y="145647"/>
                    <a:pt x="7026" y="142725"/>
                    <a:pt x="10738" y="140069"/>
                  </a:cubicBezTo>
                  <a:cubicBezTo>
                    <a:pt x="159213" y="21195"/>
                    <a:pt x="353820" y="-15065"/>
                    <a:pt x="540739" y="5390"/>
                  </a:cubicBezTo>
                  <a:cubicBezTo>
                    <a:pt x="548958" y="6319"/>
                    <a:pt x="557045" y="7249"/>
                    <a:pt x="565264" y="8444"/>
                  </a:cubicBezTo>
                  <a:cubicBezTo>
                    <a:pt x="568048" y="20000"/>
                    <a:pt x="570832" y="31555"/>
                    <a:pt x="573483" y="43243"/>
                  </a:cubicBezTo>
                  <a:cubicBezTo>
                    <a:pt x="574014" y="45368"/>
                    <a:pt x="574544" y="47493"/>
                    <a:pt x="575074" y="49619"/>
                  </a:cubicBezTo>
                  <a:cubicBezTo>
                    <a:pt x="603576" y="170485"/>
                    <a:pt x="631945" y="291218"/>
                    <a:pt x="660580" y="412084"/>
                  </a:cubicBezTo>
                  <a:cubicBezTo>
                    <a:pt x="667208" y="440508"/>
                    <a:pt x="673969" y="468931"/>
                    <a:pt x="680597" y="497355"/>
                  </a:cubicBezTo>
                  <a:cubicBezTo>
                    <a:pt x="683646" y="510105"/>
                    <a:pt x="686695" y="522723"/>
                    <a:pt x="689612" y="535474"/>
                  </a:cubicBezTo>
                  <a:cubicBezTo>
                    <a:pt x="691202" y="542248"/>
                    <a:pt x="692926" y="549154"/>
                    <a:pt x="694517" y="556061"/>
                  </a:cubicBezTo>
                  <a:cubicBezTo>
                    <a:pt x="697831" y="570140"/>
                    <a:pt x="701145" y="584352"/>
                    <a:pt x="704592" y="598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940983" y="5708514"/>
              <a:ext cx="226503" cy="367990"/>
            </a:xfrm>
            <a:custGeom>
              <a:avLst/>
              <a:gdLst/>
              <a:ahLst/>
              <a:cxnLst/>
              <a:rect l="l" t="t" r="r" b="b"/>
              <a:pathLst>
                <a:path w="226503" h="367990" extrusionOk="0">
                  <a:moveTo>
                    <a:pt x="226503" y="0"/>
                  </a:moveTo>
                  <a:cubicBezTo>
                    <a:pt x="225734" y="8872"/>
                    <a:pt x="224966" y="17745"/>
                    <a:pt x="224210" y="26524"/>
                  </a:cubicBezTo>
                  <a:cubicBezTo>
                    <a:pt x="220206" y="74459"/>
                    <a:pt x="216123" y="122301"/>
                    <a:pt x="212040" y="170142"/>
                  </a:cubicBezTo>
                  <a:cubicBezTo>
                    <a:pt x="208554" y="217041"/>
                    <a:pt x="205651" y="263953"/>
                    <a:pt x="201912" y="310772"/>
                  </a:cubicBezTo>
                  <a:cubicBezTo>
                    <a:pt x="198253" y="330296"/>
                    <a:pt x="205743" y="367991"/>
                    <a:pt x="177573" y="367991"/>
                  </a:cubicBezTo>
                  <a:cubicBezTo>
                    <a:pt x="177149" y="367991"/>
                    <a:pt x="176632" y="367991"/>
                    <a:pt x="176207" y="367991"/>
                  </a:cubicBezTo>
                  <a:cubicBezTo>
                    <a:pt x="164542" y="365428"/>
                    <a:pt x="160207" y="356648"/>
                    <a:pt x="159265" y="345226"/>
                  </a:cubicBezTo>
                  <a:cubicBezTo>
                    <a:pt x="114153" y="254576"/>
                    <a:pt x="64441" y="166304"/>
                    <a:pt x="13283" y="78802"/>
                  </a:cubicBezTo>
                  <a:cubicBezTo>
                    <a:pt x="8855" y="71297"/>
                    <a:pt x="4428" y="63793"/>
                    <a:pt x="0" y="56289"/>
                  </a:cubicBezTo>
                  <a:cubicBezTo>
                    <a:pt x="69876" y="23961"/>
                    <a:pt x="148700" y="10400"/>
                    <a:pt x="22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-62136" y="559908"/>
              <a:ext cx="1122705" cy="4520499"/>
            </a:xfrm>
            <a:custGeom>
              <a:avLst/>
              <a:gdLst/>
              <a:ahLst/>
              <a:cxnLst/>
              <a:rect l="l" t="t" r="r" b="b"/>
              <a:pathLst>
                <a:path w="1122705" h="4520499" extrusionOk="0">
                  <a:moveTo>
                    <a:pt x="1122377" y="4504894"/>
                  </a:moveTo>
                  <a:cubicBezTo>
                    <a:pt x="1124074" y="4511800"/>
                    <a:pt x="1118970" y="4518879"/>
                    <a:pt x="1112249" y="4520247"/>
                  </a:cubicBezTo>
                  <a:cubicBezTo>
                    <a:pt x="1111401" y="4520420"/>
                    <a:pt x="1110552" y="4520500"/>
                    <a:pt x="1109691" y="4520500"/>
                  </a:cubicBezTo>
                  <a:cubicBezTo>
                    <a:pt x="1103566" y="4520500"/>
                    <a:pt x="1098370" y="4516064"/>
                    <a:pt x="1096925" y="4510007"/>
                  </a:cubicBezTo>
                  <a:cubicBezTo>
                    <a:pt x="1049598" y="4316422"/>
                    <a:pt x="1002272" y="4122824"/>
                    <a:pt x="954946" y="3929239"/>
                  </a:cubicBezTo>
                  <a:cubicBezTo>
                    <a:pt x="905830" y="3727884"/>
                    <a:pt x="856634" y="3526621"/>
                    <a:pt x="807439" y="3325267"/>
                  </a:cubicBezTo>
                  <a:cubicBezTo>
                    <a:pt x="760192" y="3131761"/>
                    <a:pt x="712866" y="2938256"/>
                    <a:pt x="665632" y="2744671"/>
                  </a:cubicBezTo>
                  <a:cubicBezTo>
                    <a:pt x="621541" y="2564208"/>
                    <a:pt x="577449" y="2383759"/>
                    <a:pt x="533357" y="2203297"/>
                  </a:cubicBezTo>
                  <a:cubicBezTo>
                    <a:pt x="486972" y="2013550"/>
                    <a:pt x="440574" y="1823790"/>
                    <a:pt x="394268" y="1633951"/>
                  </a:cubicBezTo>
                  <a:cubicBezTo>
                    <a:pt x="345152" y="1432768"/>
                    <a:pt x="295957" y="1231506"/>
                    <a:pt x="246761" y="1030324"/>
                  </a:cubicBezTo>
                  <a:cubicBezTo>
                    <a:pt x="198242" y="831359"/>
                    <a:pt x="149643" y="632316"/>
                    <a:pt x="101124" y="433258"/>
                  </a:cubicBezTo>
                  <a:cubicBezTo>
                    <a:pt x="84699" y="365972"/>
                    <a:pt x="68274" y="298685"/>
                    <a:pt x="51928" y="231306"/>
                  </a:cubicBezTo>
                  <a:cubicBezTo>
                    <a:pt x="42145" y="191048"/>
                    <a:pt x="32348" y="150710"/>
                    <a:pt x="22644" y="110373"/>
                  </a:cubicBezTo>
                  <a:cubicBezTo>
                    <a:pt x="18137" y="91699"/>
                    <a:pt x="13616" y="73024"/>
                    <a:pt x="9202" y="54336"/>
                  </a:cubicBezTo>
                  <a:cubicBezTo>
                    <a:pt x="7240" y="45889"/>
                    <a:pt x="5291" y="37455"/>
                    <a:pt x="3329" y="29008"/>
                  </a:cubicBezTo>
                  <a:cubicBezTo>
                    <a:pt x="2136" y="23721"/>
                    <a:pt x="612" y="18262"/>
                    <a:pt x="174" y="12883"/>
                  </a:cubicBezTo>
                  <a:cubicBezTo>
                    <a:pt x="-926" y="7079"/>
                    <a:pt x="3329" y="1288"/>
                    <a:pt x="8937" y="265"/>
                  </a:cubicBezTo>
                  <a:cubicBezTo>
                    <a:pt x="14306" y="-930"/>
                    <a:pt x="19237" y="2058"/>
                    <a:pt x="21106" y="6322"/>
                  </a:cubicBezTo>
                  <a:cubicBezTo>
                    <a:pt x="24169" y="13229"/>
                    <a:pt x="25707" y="20985"/>
                    <a:pt x="27576" y="28237"/>
                  </a:cubicBezTo>
                  <a:cubicBezTo>
                    <a:pt x="30810" y="40855"/>
                    <a:pt x="33965" y="53566"/>
                    <a:pt x="37200" y="66184"/>
                  </a:cubicBezTo>
                  <a:cubicBezTo>
                    <a:pt x="43497" y="91513"/>
                    <a:pt x="49714" y="116921"/>
                    <a:pt x="56011" y="142250"/>
                  </a:cubicBezTo>
                  <a:cubicBezTo>
                    <a:pt x="66391" y="184208"/>
                    <a:pt x="76692" y="226258"/>
                    <a:pt x="86992" y="268296"/>
                  </a:cubicBezTo>
                  <a:cubicBezTo>
                    <a:pt x="112445" y="372081"/>
                    <a:pt x="137898" y="475867"/>
                    <a:pt x="163258" y="579745"/>
                  </a:cubicBezTo>
                  <a:cubicBezTo>
                    <a:pt x="207694" y="761310"/>
                    <a:pt x="252038" y="942955"/>
                    <a:pt x="296474" y="1124533"/>
                  </a:cubicBezTo>
                  <a:cubicBezTo>
                    <a:pt x="342779" y="1313695"/>
                    <a:pt x="388992" y="1502844"/>
                    <a:pt x="435218" y="1692086"/>
                  </a:cubicBezTo>
                  <a:cubicBezTo>
                    <a:pt x="485010" y="1896084"/>
                    <a:pt x="534723" y="2100162"/>
                    <a:pt x="584687" y="2304067"/>
                  </a:cubicBezTo>
                  <a:cubicBezTo>
                    <a:pt x="634307" y="2506445"/>
                    <a:pt x="683675" y="2708902"/>
                    <a:pt x="733135" y="2911360"/>
                  </a:cubicBezTo>
                  <a:cubicBezTo>
                    <a:pt x="779613" y="3101970"/>
                    <a:pt x="826250" y="3292566"/>
                    <a:pt x="872821" y="3483176"/>
                  </a:cubicBezTo>
                  <a:cubicBezTo>
                    <a:pt x="918530" y="3670280"/>
                    <a:pt x="964239" y="3857396"/>
                    <a:pt x="1009948" y="4044500"/>
                  </a:cubicBezTo>
                  <a:cubicBezTo>
                    <a:pt x="1047464" y="4197960"/>
                    <a:pt x="1084914" y="4351474"/>
                    <a:pt x="1122377" y="45048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-287879" y="626584"/>
              <a:ext cx="1113510" cy="4519955"/>
            </a:xfrm>
            <a:custGeom>
              <a:avLst/>
              <a:gdLst/>
              <a:ahLst/>
              <a:cxnLst/>
              <a:rect l="l" t="t" r="r" b="b"/>
              <a:pathLst>
                <a:path w="1113510" h="4519955" extrusionOk="0">
                  <a:moveTo>
                    <a:pt x="1087826" y="4509927"/>
                  </a:moveTo>
                  <a:cubicBezTo>
                    <a:pt x="1062466" y="4405292"/>
                    <a:pt x="1037092" y="4300563"/>
                    <a:pt x="1011732" y="4195914"/>
                  </a:cubicBezTo>
                  <a:cubicBezTo>
                    <a:pt x="988745" y="4101426"/>
                    <a:pt x="965679" y="4006925"/>
                    <a:pt x="942957" y="3912357"/>
                  </a:cubicBezTo>
                  <a:cubicBezTo>
                    <a:pt x="920566" y="3819144"/>
                    <a:pt x="897672" y="3726011"/>
                    <a:pt x="875202" y="3632798"/>
                  </a:cubicBezTo>
                  <a:cubicBezTo>
                    <a:pt x="850942" y="3532585"/>
                    <a:pt x="826603" y="3432465"/>
                    <a:pt x="802343" y="3332266"/>
                  </a:cubicBezTo>
                  <a:cubicBezTo>
                    <a:pt x="754672" y="3135692"/>
                    <a:pt x="707015" y="2939119"/>
                    <a:pt x="659344" y="2742545"/>
                  </a:cubicBezTo>
                  <a:cubicBezTo>
                    <a:pt x="614231" y="2556637"/>
                    <a:pt x="569119" y="2370716"/>
                    <a:pt x="524086" y="2184888"/>
                  </a:cubicBezTo>
                  <a:cubicBezTo>
                    <a:pt x="476587" y="1988819"/>
                    <a:pt x="429009" y="1792763"/>
                    <a:pt x="381510" y="1596695"/>
                  </a:cubicBezTo>
                  <a:cubicBezTo>
                    <a:pt x="333508" y="1398500"/>
                    <a:pt x="285413" y="1200386"/>
                    <a:pt x="237397" y="1002285"/>
                  </a:cubicBezTo>
                  <a:cubicBezTo>
                    <a:pt x="191264" y="812101"/>
                    <a:pt x="145210" y="621929"/>
                    <a:pt x="99249" y="431664"/>
                  </a:cubicBezTo>
                  <a:cubicBezTo>
                    <a:pt x="81883" y="360021"/>
                    <a:pt x="64517" y="288312"/>
                    <a:pt x="47323" y="216589"/>
                  </a:cubicBezTo>
                  <a:cubicBezTo>
                    <a:pt x="37540" y="175827"/>
                    <a:pt x="27743" y="134971"/>
                    <a:pt x="18039" y="94209"/>
                  </a:cubicBezTo>
                  <a:cubicBezTo>
                    <a:pt x="13704" y="76212"/>
                    <a:pt x="9528" y="58214"/>
                    <a:pt x="5353" y="40231"/>
                  </a:cubicBezTo>
                  <a:cubicBezTo>
                    <a:pt x="4676" y="37242"/>
                    <a:pt x="3987" y="34174"/>
                    <a:pt x="3311" y="31186"/>
                  </a:cubicBezTo>
                  <a:cubicBezTo>
                    <a:pt x="2463" y="27095"/>
                    <a:pt x="1349" y="23004"/>
                    <a:pt x="752" y="18820"/>
                  </a:cubicBezTo>
                  <a:cubicBezTo>
                    <a:pt x="76" y="14039"/>
                    <a:pt x="-944" y="9018"/>
                    <a:pt x="1853" y="4661"/>
                  </a:cubicBezTo>
                  <a:cubicBezTo>
                    <a:pt x="4663" y="225"/>
                    <a:pt x="10191" y="-1395"/>
                    <a:pt x="14791" y="1341"/>
                  </a:cubicBezTo>
                  <a:cubicBezTo>
                    <a:pt x="19988" y="4237"/>
                    <a:pt x="21685" y="10545"/>
                    <a:pt x="23223" y="15925"/>
                  </a:cubicBezTo>
                  <a:cubicBezTo>
                    <a:pt x="26378" y="27865"/>
                    <a:pt x="29519" y="39713"/>
                    <a:pt x="32502" y="51653"/>
                  </a:cubicBezTo>
                  <a:cubicBezTo>
                    <a:pt x="38971" y="77234"/>
                    <a:pt x="45268" y="102908"/>
                    <a:pt x="51565" y="128583"/>
                  </a:cubicBezTo>
                  <a:cubicBezTo>
                    <a:pt x="61866" y="170195"/>
                    <a:pt x="71994" y="211728"/>
                    <a:pt x="82122" y="253354"/>
                  </a:cubicBezTo>
                  <a:cubicBezTo>
                    <a:pt x="105016" y="347244"/>
                    <a:pt x="127831" y="441148"/>
                    <a:pt x="150646" y="535131"/>
                  </a:cubicBezTo>
                  <a:cubicBezTo>
                    <a:pt x="197972" y="729739"/>
                    <a:pt x="245219" y="924440"/>
                    <a:pt x="292373" y="1119140"/>
                  </a:cubicBezTo>
                  <a:cubicBezTo>
                    <a:pt x="339527" y="1313589"/>
                    <a:pt x="386680" y="1507944"/>
                    <a:pt x="433834" y="1702379"/>
                  </a:cubicBezTo>
                  <a:cubicBezTo>
                    <a:pt x="481930" y="1900746"/>
                    <a:pt x="530104" y="2099113"/>
                    <a:pt x="578200" y="2297479"/>
                  </a:cubicBezTo>
                  <a:cubicBezTo>
                    <a:pt x="626719" y="2497971"/>
                    <a:pt x="675318" y="2698556"/>
                    <a:pt x="724010" y="2899061"/>
                  </a:cubicBezTo>
                  <a:cubicBezTo>
                    <a:pt x="747421" y="2995514"/>
                    <a:pt x="770819" y="3092048"/>
                    <a:pt x="794230" y="3188595"/>
                  </a:cubicBezTo>
                  <a:cubicBezTo>
                    <a:pt x="815176" y="3275247"/>
                    <a:pt x="836028" y="3361805"/>
                    <a:pt x="857213" y="3448364"/>
                  </a:cubicBezTo>
                  <a:cubicBezTo>
                    <a:pt x="882148" y="3550356"/>
                    <a:pt x="906673" y="3652442"/>
                    <a:pt x="931437" y="3754527"/>
                  </a:cubicBezTo>
                  <a:cubicBezTo>
                    <a:pt x="954583" y="3850131"/>
                    <a:pt x="977822" y="3945815"/>
                    <a:pt x="1000981" y="4041418"/>
                  </a:cubicBezTo>
                  <a:cubicBezTo>
                    <a:pt x="1038352" y="4195609"/>
                    <a:pt x="1075802" y="4349707"/>
                    <a:pt x="1113172" y="4503818"/>
                  </a:cubicBezTo>
                  <a:cubicBezTo>
                    <a:pt x="1114790" y="4510724"/>
                    <a:pt x="1110455" y="4517883"/>
                    <a:pt x="1103548" y="4519597"/>
                  </a:cubicBezTo>
                  <a:cubicBezTo>
                    <a:pt x="1102540" y="4519849"/>
                    <a:pt x="1101546" y="4519955"/>
                    <a:pt x="1100552" y="4519955"/>
                  </a:cubicBezTo>
                  <a:cubicBezTo>
                    <a:pt x="1094719" y="4519929"/>
                    <a:pt x="1089284" y="4515825"/>
                    <a:pt x="1087826" y="45099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-472242" y="409228"/>
              <a:ext cx="573523" cy="201815"/>
            </a:xfrm>
            <a:custGeom>
              <a:avLst/>
              <a:gdLst/>
              <a:ahLst/>
              <a:cxnLst/>
              <a:rect l="l" t="t" r="r" b="b"/>
              <a:pathLst>
                <a:path w="573523" h="201815" extrusionOk="0">
                  <a:moveTo>
                    <a:pt x="567133" y="55554"/>
                  </a:moveTo>
                  <a:cubicBezTo>
                    <a:pt x="569268" y="64679"/>
                    <a:pt x="571389" y="73724"/>
                    <a:pt x="573523" y="82756"/>
                  </a:cubicBezTo>
                  <a:cubicBezTo>
                    <a:pt x="377152" y="66897"/>
                    <a:pt x="172098" y="94178"/>
                    <a:pt x="6549" y="201815"/>
                  </a:cubicBezTo>
                  <a:cubicBezTo>
                    <a:pt x="4335" y="192943"/>
                    <a:pt x="2214" y="183991"/>
                    <a:pt x="80" y="175119"/>
                  </a:cubicBezTo>
                  <a:cubicBezTo>
                    <a:pt x="80" y="175039"/>
                    <a:pt x="0" y="174866"/>
                    <a:pt x="0" y="174773"/>
                  </a:cubicBezTo>
                  <a:cubicBezTo>
                    <a:pt x="73455" y="75756"/>
                    <a:pt x="213565" y="31753"/>
                    <a:pt x="330515" y="11976"/>
                  </a:cubicBezTo>
                  <a:cubicBezTo>
                    <a:pt x="406277" y="-6021"/>
                    <a:pt x="483815" y="-3033"/>
                    <a:pt x="557867" y="16239"/>
                  </a:cubicBezTo>
                  <a:cubicBezTo>
                    <a:pt x="560929" y="29362"/>
                    <a:pt x="564071" y="42418"/>
                    <a:pt x="567133" y="555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-688813" y="-564488"/>
              <a:ext cx="641472" cy="571135"/>
            </a:xfrm>
            <a:custGeom>
              <a:avLst/>
              <a:gdLst/>
              <a:ahLst/>
              <a:cxnLst/>
              <a:rect l="l" t="t" r="r" b="b"/>
              <a:pathLst>
                <a:path w="641472" h="571135" extrusionOk="0">
                  <a:moveTo>
                    <a:pt x="635176" y="399891"/>
                  </a:moveTo>
                  <a:cubicBezTo>
                    <a:pt x="637310" y="408764"/>
                    <a:pt x="639431" y="417716"/>
                    <a:pt x="641473" y="426588"/>
                  </a:cubicBezTo>
                  <a:cubicBezTo>
                    <a:pt x="446043" y="383355"/>
                    <a:pt x="225412" y="435035"/>
                    <a:pt x="77388" y="571136"/>
                  </a:cubicBezTo>
                  <a:cubicBezTo>
                    <a:pt x="75347" y="563207"/>
                    <a:pt x="73478" y="555277"/>
                    <a:pt x="71595" y="547255"/>
                  </a:cubicBezTo>
                  <a:cubicBezTo>
                    <a:pt x="70999" y="544864"/>
                    <a:pt x="70402" y="542473"/>
                    <a:pt x="69898" y="540096"/>
                  </a:cubicBezTo>
                  <a:cubicBezTo>
                    <a:pt x="69050" y="536682"/>
                    <a:pt x="68202" y="533189"/>
                    <a:pt x="67433" y="529776"/>
                  </a:cubicBezTo>
                  <a:cubicBezTo>
                    <a:pt x="50239" y="458823"/>
                    <a:pt x="33124" y="387951"/>
                    <a:pt x="16103" y="316998"/>
                  </a:cubicBezTo>
                  <a:cubicBezTo>
                    <a:pt x="13717" y="301817"/>
                    <a:pt x="10906" y="286729"/>
                    <a:pt x="8533" y="271454"/>
                  </a:cubicBezTo>
                  <a:cubicBezTo>
                    <a:pt x="6996" y="261812"/>
                    <a:pt x="5816" y="252089"/>
                    <a:pt x="4278" y="242367"/>
                  </a:cubicBezTo>
                  <a:cubicBezTo>
                    <a:pt x="2833" y="233162"/>
                    <a:pt x="1468" y="223945"/>
                    <a:pt x="526" y="214647"/>
                  </a:cubicBezTo>
                  <a:cubicBezTo>
                    <a:pt x="526" y="214475"/>
                    <a:pt x="447" y="214302"/>
                    <a:pt x="447" y="214129"/>
                  </a:cubicBezTo>
                  <a:cubicBezTo>
                    <a:pt x="102" y="209441"/>
                    <a:pt x="-150" y="204832"/>
                    <a:pt x="102" y="200143"/>
                  </a:cubicBezTo>
                  <a:cubicBezTo>
                    <a:pt x="274" y="198005"/>
                    <a:pt x="354" y="195880"/>
                    <a:pt x="526" y="193741"/>
                  </a:cubicBezTo>
                  <a:lnTo>
                    <a:pt x="526" y="193662"/>
                  </a:lnTo>
                  <a:cubicBezTo>
                    <a:pt x="699" y="191444"/>
                    <a:pt x="951" y="189318"/>
                    <a:pt x="1202" y="187180"/>
                  </a:cubicBezTo>
                  <a:cubicBezTo>
                    <a:pt x="1202" y="187100"/>
                    <a:pt x="1202" y="186928"/>
                    <a:pt x="1282" y="186835"/>
                  </a:cubicBezTo>
                  <a:cubicBezTo>
                    <a:pt x="2382" y="180698"/>
                    <a:pt x="4000" y="174974"/>
                    <a:pt x="5882" y="169090"/>
                  </a:cubicBezTo>
                  <a:cubicBezTo>
                    <a:pt x="5802" y="169608"/>
                    <a:pt x="5630" y="170113"/>
                    <a:pt x="5458" y="170710"/>
                  </a:cubicBezTo>
                  <a:cubicBezTo>
                    <a:pt x="6823" y="166274"/>
                    <a:pt x="8520" y="162011"/>
                    <a:pt x="9965" y="157667"/>
                  </a:cubicBezTo>
                  <a:cubicBezTo>
                    <a:pt x="99010" y="13558"/>
                    <a:pt x="386706" y="-47925"/>
                    <a:pt x="524350" y="42220"/>
                  </a:cubicBezTo>
                  <a:cubicBezTo>
                    <a:pt x="524695" y="42473"/>
                    <a:pt x="524947" y="42738"/>
                    <a:pt x="525199" y="42991"/>
                  </a:cubicBezTo>
                  <a:cubicBezTo>
                    <a:pt x="525623" y="43336"/>
                    <a:pt x="526140" y="43761"/>
                    <a:pt x="526564" y="44186"/>
                  </a:cubicBezTo>
                  <a:cubicBezTo>
                    <a:pt x="527837" y="45209"/>
                    <a:pt x="529123" y="46232"/>
                    <a:pt x="530316" y="47347"/>
                  </a:cubicBezTo>
                  <a:cubicBezTo>
                    <a:pt x="530395" y="47347"/>
                    <a:pt x="530395" y="47347"/>
                    <a:pt x="530395" y="47520"/>
                  </a:cubicBezTo>
                  <a:cubicBezTo>
                    <a:pt x="530475" y="47520"/>
                    <a:pt x="530568" y="47600"/>
                    <a:pt x="530647" y="47693"/>
                  </a:cubicBezTo>
                  <a:cubicBezTo>
                    <a:pt x="532437" y="48715"/>
                    <a:pt x="534134" y="50256"/>
                    <a:pt x="535579" y="52129"/>
                  </a:cubicBezTo>
                  <a:cubicBezTo>
                    <a:pt x="535658" y="52129"/>
                    <a:pt x="535658" y="52208"/>
                    <a:pt x="535751" y="52381"/>
                  </a:cubicBezTo>
                  <a:cubicBezTo>
                    <a:pt x="535830" y="52381"/>
                    <a:pt x="535830" y="52381"/>
                    <a:pt x="535830" y="52461"/>
                  </a:cubicBezTo>
                  <a:cubicBezTo>
                    <a:pt x="537368" y="53829"/>
                    <a:pt x="538813" y="55277"/>
                    <a:pt x="540165" y="56724"/>
                  </a:cubicBezTo>
                  <a:lnTo>
                    <a:pt x="540245" y="56724"/>
                  </a:lnTo>
                  <a:cubicBezTo>
                    <a:pt x="540497" y="57070"/>
                    <a:pt x="540841" y="57402"/>
                    <a:pt x="541093" y="57747"/>
                  </a:cubicBezTo>
                  <a:cubicBezTo>
                    <a:pt x="542114" y="59288"/>
                    <a:pt x="543135" y="60815"/>
                    <a:pt x="544076" y="62436"/>
                  </a:cubicBezTo>
                  <a:cubicBezTo>
                    <a:pt x="544076" y="62515"/>
                    <a:pt x="544156" y="62608"/>
                    <a:pt x="544328" y="62781"/>
                  </a:cubicBezTo>
                  <a:cubicBezTo>
                    <a:pt x="544328" y="62781"/>
                    <a:pt x="544328" y="62861"/>
                    <a:pt x="544408" y="62861"/>
                  </a:cubicBezTo>
                  <a:cubicBezTo>
                    <a:pt x="547642" y="66951"/>
                    <a:pt x="550453" y="71215"/>
                    <a:pt x="553091" y="75651"/>
                  </a:cubicBezTo>
                  <a:cubicBezTo>
                    <a:pt x="571478" y="106519"/>
                    <a:pt x="577350" y="144558"/>
                    <a:pt x="583568" y="181230"/>
                  </a:cubicBezTo>
                  <a:cubicBezTo>
                    <a:pt x="599569" y="248941"/>
                    <a:pt x="615569" y="316826"/>
                    <a:pt x="631570" y="384537"/>
                  </a:cubicBezTo>
                  <a:cubicBezTo>
                    <a:pt x="632339" y="387951"/>
                    <a:pt x="633187" y="391364"/>
                    <a:pt x="633956" y="394778"/>
                  </a:cubicBezTo>
                  <a:lnTo>
                    <a:pt x="633877" y="394778"/>
                  </a:lnTo>
                  <a:cubicBezTo>
                    <a:pt x="634129" y="396053"/>
                    <a:pt x="634394" y="397341"/>
                    <a:pt x="634553" y="398616"/>
                  </a:cubicBezTo>
                  <a:cubicBezTo>
                    <a:pt x="634632" y="398616"/>
                    <a:pt x="634632" y="398616"/>
                    <a:pt x="634553" y="398696"/>
                  </a:cubicBezTo>
                  <a:cubicBezTo>
                    <a:pt x="634725" y="399121"/>
                    <a:pt x="634898" y="399466"/>
                    <a:pt x="634977" y="399891"/>
                  </a:cubicBezTo>
                  <a:cubicBezTo>
                    <a:pt x="635096" y="399891"/>
                    <a:pt x="635096" y="399891"/>
                    <a:pt x="635176" y="399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345326" y="263970"/>
            <a:ext cx="1322758" cy="1249492"/>
            <a:chOff x="690653" y="527939"/>
            <a:chExt cx="2645516" cy="2498983"/>
          </a:xfrm>
        </p:grpSpPr>
        <p:sp>
          <p:nvSpPr>
            <p:cNvPr id="275" name="Google Shape;275;p8"/>
            <p:cNvSpPr/>
            <p:nvPr/>
          </p:nvSpPr>
          <p:spPr>
            <a:xfrm>
              <a:off x="1005395" y="878156"/>
              <a:ext cx="2224871" cy="2051699"/>
            </a:xfrm>
            <a:custGeom>
              <a:avLst/>
              <a:gdLst/>
              <a:ahLst/>
              <a:cxnLst/>
              <a:rect l="l" t="t" r="r" b="b"/>
              <a:pathLst>
                <a:path w="2224871" h="2051699" extrusionOk="0">
                  <a:moveTo>
                    <a:pt x="2128250" y="1046643"/>
                  </a:moveTo>
                  <a:cubicBezTo>
                    <a:pt x="2101487" y="1047805"/>
                    <a:pt x="2074707" y="1048569"/>
                    <a:pt x="2047933" y="1049409"/>
                  </a:cubicBezTo>
                  <a:cubicBezTo>
                    <a:pt x="2044902" y="1027416"/>
                    <a:pt x="2041462" y="1005488"/>
                    <a:pt x="2037017" y="983855"/>
                  </a:cubicBezTo>
                  <a:cubicBezTo>
                    <a:pt x="2031589" y="964290"/>
                    <a:pt x="2001298" y="963635"/>
                    <a:pt x="1995401" y="983141"/>
                  </a:cubicBezTo>
                  <a:cubicBezTo>
                    <a:pt x="1991606" y="995826"/>
                    <a:pt x="1995275" y="1008904"/>
                    <a:pt x="1996433" y="1021769"/>
                  </a:cubicBezTo>
                  <a:cubicBezTo>
                    <a:pt x="1997853" y="1031448"/>
                    <a:pt x="1999021" y="1041176"/>
                    <a:pt x="2000223" y="1050893"/>
                  </a:cubicBezTo>
                  <a:cubicBezTo>
                    <a:pt x="1963903" y="1051788"/>
                    <a:pt x="1927578" y="1052481"/>
                    <a:pt x="1891264" y="1052868"/>
                  </a:cubicBezTo>
                  <a:cubicBezTo>
                    <a:pt x="1852089" y="1053959"/>
                    <a:pt x="1812919" y="1054505"/>
                    <a:pt x="1773760" y="1054827"/>
                  </a:cubicBezTo>
                  <a:cubicBezTo>
                    <a:pt x="1773241" y="1050107"/>
                    <a:pt x="1772875" y="1045361"/>
                    <a:pt x="1772269" y="1040668"/>
                  </a:cubicBezTo>
                  <a:cubicBezTo>
                    <a:pt x="1769681" y="1026914"/>
                    <a:pt x="1769528" y="1009984"/>
                    <a:pt x="1757001" y="1001151"/>
                  </a:cubicBezTo>
                  <a:cubicBezTo>
                    <a:pt x="1747745" y="994118"/>
                    <a:pt x="1733738" y="998259"/>
                    <a:pt x="1728681" y="1008254"/>
                  </a:cubicBezTo>
                  <a:cubicBezTo>
                    <a:pt x="1727218" y="1023558"/>
                    <a:pt x="1727786" y="1039283"/>
                    <a:pt x="1728698" y="1055116"/>
                  </a:cubicBezTo>
                  <a:cubicBezTo>
                    <a:pt x="1639535" y="1055258"/>
                    <a:pt x="1550415" y="1053746"/>
                    <a:pt x="1461318" y="1051237"/>
                  </a:cubicBezTo>
                  <a:cubicBezTo>
                    <a:pt x="1460155" y="1041132"/>
                    <a:pt x="1458975" y="1031022"/>
                    <a:pt x="1457484" y="1020967"/>
                  </a:cubicBezTo>
                  <a:cubicBezTo>
                    <a:pt x="1455731" y="1005226"/>
                    <a:pt x="1451718" y="981095"/>
                    <a:pt x="1430486" y="984625"/>
                  </a:cubicBezTo>
                  <a:cubicBezTo>
                    <a:pt x="1409992" y="988384"/>
                    <a:pt x="1414175" y="1011719"/>
                    <a:pt x="1415693" y="1027094"/>
                  </a:cubicBezTo>
                  <a:cubicBezTo>
                    <a:pt x="1416201" y="1034678"/>
                    <a:pt x="1416485" y="1042272"/>
                    <a:pt x="1416824" y="1049856"/>
                  </a:cubicBezTo>
                  <a:cubicBezTo>
                    <a:pt x="1337435" y="1047357"/>
                    <a:pt x="1258063" y="1044258"/>
                    <a:pt x="1178702" y="1040979"/>
                  </a:cubicBezTo>
                  <a:cubicBezTo>
                    <a:pt x="1178446" y="963390"/>
                    <a:pt x="1177905" y="885806"/>
                    <a:pt x="1177080" y="808222"/>
                  </a:cubicBezTo>
                  <a:cubicBezTo>
                    <a:pt x="1185490" y="807496"/>
                    <a:pt x="1193905" y="806809"/>
                    <a:pt x="1202244" y="805652"/>
                  </a:cubicBezTo>
                  <a:cubicBezTo>
                    <a:pt x="1212133" y="803584"/>
                    <a:pt x="1223764" y="801036"/>
                    <a:pt x="1227035" y="789792"/>
                  </a:cubicBezTo>
                  <a:cubicBezTo>
                    <a:pt x="1234069" y="758774"/>
                    <a:pt x="1198710" y="761388"/>
                    <a:pt x="1176633" y="762528"/>
                  </a:cubicBezTo>
                  <a:cubicBezTo>
                    <a:pt x="1175699" y="686461"/>
                    <a:pt x="1174410" y="610404"/>
                    <a:pt x="1172805" y="534348"/>
                  </a:cubicBezTo>
                  <a:cubicBezTo>
                    <a:pt x="1181990" y="532842"/>
                    <a:pt x="1191218" y="531735"/>
                    <a:pt x="1200425" y="531691"/>
                  </a:cubicBezTo>
                  <a:cubicBezTo>
                    <a:pt x="1208987" y="532482"/>
                    <a:pt x="1216594" y="525935"/>
                    <a:pt x="1217861" y="517975"/>
                  </a:cubicBezTo>
                  <a:cubicBezTo>
                    <a:pt x="1218937" y="494219"/>
                    <a:pt x="1192867" y="492795"/>
                    <a:pt x="1171833" y="493210"/>
                  </a:cubicBezTo>
                  <a:cubicBezTo>
                    <a:pt x="1169801" y="404332"/>
                    <a:pt x="1167355" y="315465"/>
                    <a:pt x="1164242" y="226609"/>
                  </a:cubicBezTo>
                  <a:cubicBezTo>
                    <a:pt x="1173416" y="225856"/>
                    <a:pt x="1182628" y="225245"/>
                    <a:pt x="1191535" y="224803"/>
                  </a:cubicBezTo>
                  <a:cubicBezTo>
                    <a:pt x="1200239" y="226162"/>
                    <a:pt x="1209889" y="219675"/>
                    <a:pt x="1212357" y="211349"/>
                  </a:cubicBezTo>
                  <a:cubicBezTo>
                    <a:pt x="1218746" y="181521"/>
                    <a:pt x="1186402" y="181428"/>
                    <a:pt x="1162631" y="182361"/>
                  </a:cubicBezTo>
                  <a:cubicBezTo>
                    <a:pt x="1160693" y="130289"/>
                    <a:pt x="1158639" y="78217"/>
                    <a:pt x="1156275" y="26156"/>
                  </a:cubicBezTo>
                  <a:cubicBezTo>
                    <a:pt x="1160065" y="4142"/>
                    <a:pt x="1132974" y="-9869"/>
                    <a:pt x="1119568" y="8457"/>
                  </a:cubicBezTo>
                  <a:cubicBezTo>
                    <a:pt x="1109880" y="23598"/>
                    <a:pt x="1115341" y="43163"/>
                    <a:pt x="1114238" y="60251"/>
                  </a:cubicBezTo>
                  <a:cubicBezTo>
                    <a:pt x="1115368" y="101580"/>
                    <a:pt x="1116455" y="142909"/>
                    <a:pt x="1117525" y="184233"/>
                  </a:cubicBezTo>
                  <a:cubicBezTo>
                    <a:pt x="1098953" y="185782"/>
                    <a:pt x="1082227" y="191227"/>
                    <a:pt x="1084362" y="213406"/>
                  </a:cubicBezTo>
                  <a:cubicBezTo>
                    <a:pt x="1088283" y="231978"/>
                    <a:pt x="1103278" y="233445"/>
                    <a:pt x="1118743" y="231847"/>
                  </a:cubicBezTo>
                  <a:cubicBezTo>
                    <a:pt x="1120977" y="320305"/>
                    <a:pt x="1123030" y="408762"/>
                    <a:pt x="1124805" y="497226"/>
                  </a:cubicBezTo>
                  <a:cubicBezTo>
                    <a:pt x="1103196" y="500145"/>
                    <a:pt x="1082686" y="506735"/>
                    <a:pt x="1087852" y="531527"/>
                  </a:cubicBezTo>
                  <a:cubicBezTo>
                    <a:pt x="1094694" y="550280"/>
                    <a:pt x="1110099" y="548937"/>
                    <a:pt x="1125706" y="544851"/>
                  </a:cubicBezTo>
                  <a:cubicBezTo>
                    <a:pt x="1127093" y="618436"/>
                    <a:pt x="1128234" y="692026"/>
                    <a:pt x="1129135" y="765616"/>
                  </a:cubicBezTo>
                  <a:cubicBezTo>
                    <a:pt x="1118623" y="768497"/>
                    <a:pt x="1110863" y="774886"/>
                    <a:pt x="1110869" y="789240"/>
                  </a:cubicBezTo>
                  <a:cubicBezTo>
                    <a:pt x="1111327" y="799814"/>
                    <a:pt x="1119573" y="809248"/>
                    <a:pt x="1129736" y="811375"/>
                  </a:cubicBezTo>
                  <a:cubicBezTo>
                    <a:pt x="1130544" y="887241"/>
                    <a:pt x="1130932" y="963112"/>
                    <a:pt x="1131063" y="1038982"/>
                  </a:cubicBezTo>
                  <a:cubicBezTo>
                    <a:pt x="1030880" y="1034809"/>
                    <a:pt x="930708" y="1030651"/>
                    <a:pt x="830519" y="1027492"/>
                  </a:cubicBezTo>
                  <a:cubicBezTo>
                    <a:pt x="824278" y="1007927"/>
                    <a:pt x="813209" y="981493"/>
                    <a:pt x="790012" y="993567"/>
                  </a:cubicBezTo>
                  <a:cubicBezTo>
                    <a:pt x="779953" y="999732"/>
                    <a:pt x="778511" y="1012827"/>
                    <a:pt x="783950" y="1022642"/>
                  </a:cubicBezTo>
                  <a:cubicBezTo>
                    <a:pt x="784332" y="1023799"/>
                    <a:pt x="784611" y="1024982"/>
                    <a:pt x="784982" y="1026139"/>
                  </a:cubicBezTo>
                  <a:cubicBezTo>
                    <a:pt x="705998" y="1023913"/>
                    <a:pt x="627003" y="1022511"/>
                    <a:pt x="547980" y="1022304"/>
                  </a:cubicBezTo>
                  <a:cubicBezTo>
                    <a:pt x="543311" y="1000229"/>
                    <a:pt x="535732" y="980811"/>
                    <a:pt x="519541" y="982786"/>
                  </a:cubicBezTo>
                  <a:cubicBezTo>
                    <a:pt x="510760" y="984221"/>
                    <a:pt x="504824" y="993038"/>
                    <a:pt x="506386" y="1001745"/>
                  </a:cubicBezTo>
                  <a:cubicBezTo>
                    <a:pt x="507074" y="1008533"/>
                    <a:pt x="507440" y="1015364"/>
                    <a:pt x="507702" y="1022216"/>
                  </a:cubicBezTo>
                  <a:cubicBezTo>
                    <a:pt x="505709" y="1022222"/>
                    <a:pt x="503716" y="1022194"/>
                    <a:pt x="501722" y="1022205"/>
                  </a:cubicBezTo>
                  <a:cubicBezTo>
                    <a:pt x="424049" y="1022887"/>
                    <a:pt x="346397" y="1024219"/>
                    <a:pt x="268740" y="1025326"/>
                  </a:cubicBezTo>
                  <a:cubicBezTo>
                    <a:pt x="267194" y="1016782"/>
                    <a:pt x="265703" y="1008276"/>
                    <a:pt x="262159" y="1000245"/>
                  </a:cubicBezTo>
                  <a:cubicBezTo>
                    <a:pt x="254935" y="982655"/>
                    <a:pt x="226572" y="990031"/>
                    <a:pt x="228395" y="1008620"/>
                  </a:cubicBezTo>
                  <a:cubicBezTo>
                    <a:pt x="228368" y="1008604"/>
                    <a:pt x="228341" y="1008593"/>
                    <a:pt x="228314" y="1008576"/>
                  </a:cubicBezTo>
                  <a:cubicBezTo>
                    <a:pt x="228537" y="1014327"/>
                    <a:pt x="228936" y="1020072"/>
                    <a:pt x="229220" y="1025823"/>
                  </a:cubicBezTo>
                  <a:cubicBezTo>
                    <a:pt x="207186" y="1026090"/>
                    <a:pt x="185152" y="1026510"/>
                    <a:pt x="163112" y="1026652"/>
                  </a:cubicBezTo>
                  <a:cubicBezTo>
                    <a:pt x="115402" y="1027607"/>
                    <a:pt x="67391" y="1025168"/>
                    <a:pt x="19910" y="1030558"/>
                  </a:cubicBezTo>
                  <a:cubicBezTo>
                    <a:pt x="6853" y="1032523"/>
                    <a:pt x="-1933" y="1045879"/>
                    <a:pt x="366" y="1058630"/>
                  </a:cubicBezTo>
                  <a:cubicBezTo>
                    <a:pt x="2861" y="1073508"/>
                    <a:pt x="18195" y="1080906"/>
                    <a:pt x="31792" y="1077671"/>
                  </a:cubicBezTo>
                  <a:cubicBezTo>
                    <a:pt x="71164" y="1074866"/>
                    <a:pt x="110733" y="1075281"/>
                    <a:pt x="150154" y="1075123"/>
                  </a:cubicBezTo>
                  <a:cubicBezTo>
                    <a:pt x="177479" y="1074927"/>
                    <a:pt x="204789" y="1074512"/>
                    <a:pt x="232109" y="1074174"/>
                  </a:cubicBezTo>
                  <a:cubicBezTo>
                    <a:pt x="232786" y="1083754"/>
                    <a:pt x="233430" y="1093346"/>
                    <a:pt x="234157" y="1102916"/>
                  </a:cubicBezTo>
                  <a:cubicBezTo>
                    <a:pt x="234921" y="1109997"/>
                    <a:pt x="237946" y="1116316"/>
                    <a:pt x="243942" y="1120506"/>
                  </a:cubicBezTo>
                  <a:cubicBezTo>
                    <a:pt x="260139" y="1132383"/>
                    <a:pt x="283058" y="1117107"/>
                    <a:pt x="279519" y="1097738"/>
                  </a:cubicBezTo>
                  <a:cubicBezTo>
                    <a:pt x="278465" y="1089712"/>
                    <a:pt x="277340" y="1081686"/>
                    <a:pt x="276226" y="1073661"/>
                  </a:cubicBezTo>
                  <a:cubicBezTo>
                    <a:pt x="354522" y="1072553"/>
                    <a:pt x="432802" y="1071446"/>
                    <a:pt x="511093" y="1070829"/>
                  </a:cubicBezTo>
                  <a:cubicBezTo>
                    <a:pt x="511705" y="1074916"/>
                    <a:pt x="512158" y="1079019"/>
                    <a:pt x="513119" y="1083061"/>
                  </a:cubicBezTo>
                  <a:cubicBezTo>
                    <a:pt x="519175" y="1112234"/>
                    <a:pt x="562353" y="1104078"/>
                    <a:pt x="557673" y="1075118"/>
                  </a:cubicBezTo>
                  <a:cubicBezTo>
                    <a:pt x="557204" y="1073759"/>
                    <a:pt x="556767" y="1072193"/>
                    <a:pt x="556352" y="1070469"/>
                  </a:cubicBezTo>
                  <a:cubicBezTo>
                    <a:pt x="609960" y="1070267"/>
                    <a:pt x="663579" y="1070393"/>
                    <a:pt x="717231" y="1071364"/>
                  </a:cubicBezTo>
                  <a:cubicBezTo>
                    <a:pt x="744070" y="1072379"/>
                    <a:pt x="770910" y="1073437"/>
                    <a:pt x="797750" y="1074512"/>
                  </a:cubicBezTo>
                  <a:cubicBezTo>
                    <a:pt x="801545" y="1092206"/>
                    <a:pt x="804674" y="1110058"/>
                    <a:pt x="807721" y="1127877"/>
                  </a:cubicBezTo>
                  <a:cubicBezTo>
                    <a:pt x="809736" y="1140775"/>
                    <a:pt x="822951" y="1149450"/>
                    <a:pt x="835445" y="1147196"/>
                  </a:cubicBezTo>
                  <a:cubicBezTo>
                    <a:pt x="848010" y="1144954"/>
                    <a:pt x="857397" y="1132198"/>
                    <a:pt x="854782" y="1119496"/>
                  </a:cubicBezTo>
                  <a:cubicBezTo>
                    <a:pt x="851827" y="1105038"/>
                    <a:pt x="848513" y="1090683"/>
                    <a:pt x="844821" y="1076432"/>
                  </a:cubicBezTo>
                  <a:cubicBezTo>
                    <a:pt x="940253" y="1080339"/>
                    <a:pt x="1035691" y="1084425"/>
                    <a:pt x="1131139" y="1088152"/>
                  </a:cubicBezTo>
                  <a:cubicBezTo>
                    <a:pt x="1131112" y="1147676"/>
                    <a:pt x="1130926" y="1207207"/>
                    <a:pt x="1130391" y="1266742"/>
                  </a:cubicBezTo>
                  <a:cubicBezTo>
                    <a:pt x="1130358" y="1269159"/>
                    <a:pt x="1130358" y="1271582"/>
                    <a:pt x="1130325" y="1273993"/>
                  </a:cubicBezTo>
                  <a:cubicBezTo>
                    <a:pt x="1108761" y="1276105"/>
                    <a:pt x="1086459" y="1280011"/>
                    <a:pt x="1089108" y="1305403"/>
                  </a:cubicBezTo>
                  <a:cubicBezTo>
                    <a:pt x="1094700" y="1326000"/>
                    <a:pt x="1111743" y="1326616"/>
                    <a:pt x="1129894" y="1323359"/>
                  </a:cubicBezTo>
                  <a:cubicBezTo>
                    <a:pt x="1129343" y="1395596"/>
                    <a:pt x="1129446" y="1467926"/>
                    <a:pt x="1129621" y="1540283"/>
                  </a:cubicBezTo>
                  <a:cubicBezTo>
                    <a:pt x="1121916" y="1540927"/>
                    <a:pt x="1114194" y="1541533"/>
                    <a:pt x="1106500" y="1542220"/>
                  </a:cubicBezTo>
                  <a:cubicBezTo>
                    <a:pt x="1093482" y="1543420"/>
                    <a:pt x="1083008" y="1553961"/>
                    <a:pt x="1083685" y="1567383"/>
                  </a:cubicBezTo>
                  <a:cubicBezTo>
                    <a:pt x="1086863" y="1592486"/>
                    <a:pt x="1108537" y="1591657"/>
                    <a:pt x="1129692" y="1588339"/>
                  </a:cubicBezTo>
                  <a:cubicBezTo>
                    <a:pt x="1129818" y="1662590"/>
                    <a:pt x="1129643" y="1736824"/>
                    <a:pt x="1128485" y="1810954"/>
                  </a:cubicBezTo>
                  <a:cubicBezTo>
                    <a:pt x="1099439" y="1809978"/>
                    <a:pt x="1065173" y="1808374"/>
                    <a:pt x="1065048" y="1837432"/>
                  </a:cubicBezTo>
                  <a:cubicBezTo>
                    <a:pt x="1068401" y="1865470"/>
                    <a:pt x="1099680" y="1861810"/>
                    <a:pt x="1127595" y="1857996"/>
                  </a:cubicBezTo>
                  <a:cubicBezTo>
                    <a:pt x="1126323" y="1915087"/>
                    <a:pt x="1124422" y="1972108"/>
                    <a:pt x="1121277" y="2028986"/>
                  </a:cubicBezTo>
                  <a:cubicBezTo>
                    <a:pt x="1121960" y="2052534"/>
                    <a:pt x="1154713" y="2059654"/>
                    <a:pt x="1167213" y="2041349"/>
                  </a:cubicBezTo>
                  <a:cubicBezTo>
                    <a:pt x="1174055" y="2031605"/>
                    <a:pt x="1171712" y="2019662"/>
                    <a:pt x="1172537" y="2008521"/>
                  </a:cubicBezTo>
                  <a:cubicBezTo>
                    <a:pt x="1174099" y="1957175"/>
                    <a:pt x="1175082" y="1905828"/>
                    <a:pt x="1175814" y="1854482"/>
                  </a:cubicBezTo>
                  <a:cubicBezTo>
                    <a:pt x="1193233" y="1853658"/>
                    <a:pt x="1210675" y="1853500"/>
                    <a:pt x="1228089" y="1851847"/>
                  </a:cubicBezTo>
                  <a:cubicBezTo>
                    <a:pt x="1237351" y="1850821"/>
                    <a:pt x="1245225" y="1844967"/>
                    <a:pt x="1247196" y="1835490"/>
                  </a:cubicBezTo>
                  <a:cubicBezTo>
                    <a:pt x="1251057" y="1819798"/>
                    <a:pt x="1233867" y="1806546"/>
                    <a:pt x="1219259" y="1810463"/>
                  </a:cubicBezTo>
                  <a:cubicBezTo>
                    <a:pt x="1204941" y="1810092"/>
                    <a:pt x="1190623" y="1809879"/>
                    <a:pt x="1176289" y="1809918"/>
                  </a:cubicBezTo>
                  <a:cubicBezTo>
                    <a:pt x="1177113" y="1733823"/>
                    <a:pt x="1177495" y="1657729"/>
                    <a:pt x="1177670" y="1581629"/>
                  </a:cubicBezTo>
                  <a:cubicBezTo>
                    <a:pt x="1190164" y="1580014"/>
                    <a:pt x="1202325" y="1577100"/>
                    <a:pt x="1209053" y="1565866"/>
                  </a:cubicBezTo>
                  <a:cubicBezTo>
                    <a:pt x="1220198" y="1545843"/>
                    <a:pt x="1195909" y="1524537"/>
                    <a:pt x="1177796" y="1534091"/>
                  </a:cubicBezTo>
                  <a:cubicBezTo>
                    <a:pt x="1177850" y="1510046"/>
                    <a:pt x="1177894" y="1485996"/>
                    <a:pt x="1177987" y="1461952"/>
                  </a:cubicBezTo>
                  <a:cubicBezTo>
                    <a:pt x="1178309" y="1412542"/>
                    <a:pt x="1178522" y="1363133"/>
                    <a:pt x="1178697" y="1313724"/>
                  </a:cubicBezTo>
                  <a:cubicBezTo>
                    <a:pt x="1197700" y="1310685"/>
                    <a:pt x="1219609" y="1310161"/>
                    <a:pt x="1229487" y="1292893"/>
                  </a:cubicBezTo>
                  <a:cubicBezTo>
                    <a:pt x="1233670" y="1283536"/>
                    <a:pt x="1231535" y="1272575"/>
                    <a:pt x="1222907" y="1266524"/>
                  </a:cubicBezTo>
                  <a:cubicBezTo>
                    <a:pt x="1210134" y="1260773"/>
                    <a:pt x="1194276" y="1264085"/>
                    <a:pt x="1178861" y="1267266"/>
                  </a:cubicBezTo>
                  <a:cubicBezTo>
                    <a:pt x="1179014" y="1208156"/>
                    <a:pt x="1179041" y="1149051"/>
                    <a:pt x="1178926" y="1089941"/>
                  </a:cubicBezTo>
                  <a:cubicBezTo>
                    <a:pt x="1258871" y="1092942"/>
                    <a:pt x="1338828" y="1095572"/>
                    <a:pt x="1418784" y="1097552"/>
                  </a:cubicBezTo>
                  <a:cubicBezTo>
                    <a:pt x="1418800" y="1097983"/>
                    <a:pt x="1418811" y="1098414"/>
                    <a:pt x="1418833" y="1098846"/>
                  </a:cubicBezTo>
                  <a:cubicBezTo>
                    <a:pt x="1420318" y="1129012"/>
                    <a:pt x="1465424" y="1127282"/>
                    <a:pt x="1466107" y="1098660"/>
                  </a:cubicBezTo>
                  <a:cubicBezTo>
                    <a:pt x="1554347" y="1100542"/>
                    <a:pt x="1642598" y="1101453"/>
                    <a:pt x="1730860" y="1101061"/>
                  </a:cubicBezTo>
                  <a:cubicBezTo>
                    <a:pt x="1730882" y="1105262"/>
                    <a:pt x="1730828" y="1109457"/>
                    <a:pt x="1730642" y="1113626"/>
                  </a:cubicBezTo>
                  <a:cubicBezTo>
                    <a:pt x="1732269" y="1144605"/>
                    <a:pt x="1779286" y="1142161"/>
                    <a:pt x="1778074" y="1111291"/>
                  </a:cubicBezTo>
                  <a:cubicBezTo>
                    <a:pt x="1777954" y="1107799"/>
                    <a:pt x="1777632" y="1104302"/>
                    <a:pt x="1777462" y="1100810"/>
                  </a:cubicBezTo>
                  <a:cubicBezTo>
                    <a:pt x="1853591" y="1100046"/>
                    <a:pt x="1929735" y="1098114"/>
                    <a:pt x="2005885" y="1094901"/>
                  </a:cubicBezTo>
                  <a:cubicBezTo>
                    <a:pt x="2006082" y="1096357"/>
                    <a:pt x="2006235" y="1097825"/>
                    <a:pt x="2006442" y="1099276"/>
                  </a:cubicBezTo>
                  <a:cubicBezTo>
                    <a:pt x="2008288" y="1112076"/>
                    <a:pt x="2021651" y="1120713"/>
                    <a:pt x="2033981" y="1118460"/>
                  </a:cubicBezTo>
                  <a:cubicBezTo>
                    <a:pt x="2045263" y="1116463"/>
                    <a:pt x="2054546" y="1105671"/>
                    <a:pt x="2053525" y="1093946"/>
                  </a:cubicBezTo>
                  <a:cubicBezTo>
                    <a:pt x="2053481" y="1093542"/>
                    <a:pt x="2053416" y="1093138"/>
                    <a:pt x="2053372" y="1092735"/>
                  </a:cubicBezTo>
                  <a:cubicBezTo>
                    <a:pt x="2102573" y="1090247"/>
                    <a:pt x="2151835" y="1087421"/>
                    <a:pt x="2200801" y="1082587"/>
                  </a:cubicBezTo>
                  <a:cubicBezTo>
                    <a:pt x="2209478" y="1085468"/>
                    <a:pt x="2219133" y="1082576"/>
                    <a:pt x="2223567" y="1073939"/>
                  </a:cubicBezTo>
                  <a:cubicBezTo>
                    <a:pt x="2235974" y="1028671"/>
                    <a:pt x="2156515" y="1049485"/>
                    <a:pt x="2128250" y="1046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3202418" y="1841083"/>
              <a:ext cx="133751" cy="159070"/>
            </a:xfrm>
            <a:custGeom>
              <a:avLst/>
              <a:gdLst/>
              <a:ahLst/>
              <a:cxnLst/>
              <a:rect l="l" t="t" r="r" b="b"/>
              <a:pathLst>
                <a:path w="133751" h="159070" extrusionOk="0">
                  <a:moveTo>
                    <a:pt x="111415" y="42709"/>
                  </a:moveTo>
                  <a:cubicBezTo>
                    <a:pt x="89408" y="30302"/>
                    <a:pt x="67188" y="18102"/>
                    <a:pt x="44510" y="6945"/>
                  </a:cubicBezTo>
                  <a:cubicBezTo>
                    <a:pt x="29274" y="-3247"/>
                    <a:pt x="431" y="-4622"/>
                    <a:pt x="10" y="19450"/>
                  </a:cubicBezTo>
                  <a:cubicBezTo>
                    <a:pt x="-290" y="28070"/>
                    <a:pt x="6066" y="35638"/>
                    <a:pt x="14137" y="37809"/>
                  </a:cubicBezTo>
                  <a:cubicBezTo>
                    <a:pt x="36625" y="52289"/>
                    <a:pt x="59167" y="66595"/>
                    <a:pt x="81872" y="80737"/>
                  </a:cubicBezTo>
                  <a:cubicBezTo>
                    <a:pt x="75107" y="95375"/>
                    <a:pt x="67347" y="109599"/>
                    <a:pt x="59926" y="123932"/>
                  </a:cubicBezTo>
                  <a:cubicBezTo>
                    <a:pt x="53897" y="135662"/>
                    <a:pt x="58812" y="150519"/>
                    <a:pt x="70492" y="156477"/>
                  </a:cubicBezTo>
                  <a:cubicBezTo>
                    <a:pt x="82063" y="162456"/>
                    <a:pt x="97086" y="157748"/>
                    <a:pt x="103126" y="145925"/>
                  </a:cubicBezTo>
                  <a:cubicBezTo>
                    <a:pt x="114134" y="122519"/>
                    <a:pt x="130850" y="100127"/>
                    <a:pt x="133733" y="73982"/>
                  </a:cubicBezTo>
                  <a:cubicBezTo>
                    <a:pt x="134246" y="59562"/>
                    <a:pt x="124095" y="48050"/>
                    <a:pt x="111415" y="42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95210" y="1848586"/>
              <a:ext cx="100720" cy="153068"/>
            </a:xfrm>
            <a:custGeom>
              <a:avLst/>
              <a:gdLst/>
              <a:ahLst/>
              <a:cxnLst/>
              <a:rect l="l" t="t" r="r" b="b"/>
              <a:pathLst>
                <a:path w="100720" h="153068" extrusionOk="0">
                  <a:moveTo>
                    <a:pt x="33805" y="23044"/>
                  </a:moveTo>
                  <a:cubicBezTo>
                    <a:pt x="22283" y="30612"/>
                    <a:pt x="9281" y="38665"/>
                    <a:pt x="2821" y="51263"/>
                  </a:cubicBezTo>
                  <a:cubicBezTo>
                    <a:pt x="-9215" y="85526"/>
                    <a:pt x="19869" y="121929"/>
                    <a:pt x="40969" y="146830"/>
                  </a:cubicBezTo>
                  <a:cubicBezTo>
                    <a:pt x="50034" y="155985"/>
                    <a:pt x="66056" y="154670"/>
                    <a:pt x="74509" y="145460"/>
                  </a:cubicBezTo>
                  <a:cubicBezTo>
                    <a:pt x="95604" y="119293"/>
                    <a:pt x="53180" y="95205"/>
                    <a:pt x="47877" y="68962"/>
                  </a:cubicBezTo>
                  <a:cubicBezTo>
                    <a:pt x="62463" y="52845"/>
                    <a:pt x="80221" y="40209"/>
                    <a:pt x="97062" y="27360"/>
                  </a:cubicBezTo>
                  <a:cubicBezTo>
                    <a:pt x="101917" y="21260"/>
                    <a:pt x="102021" y="11865"/>
                    <a:pt x="96887" y="5891"/>
                  </a:cubicBezTo>
                  <a:cubicBezTo>
                    <a:pt x="77442" y="-11159"/>
                    <a:pt x="51481" y="13251"/>
                    <a:pt x="33805" y="23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033008" y="734715"/>
              <a:ext cx="193918" cy="133728"/>
            </a:xfrm>
            <a:custGeom>
              <a:avLst/>
              <a:gdLst/>
              <a:ahLst/>
              <a:cxnLst/>
              <a:rect l="l" t="t" r="r" b="b"/>
              <a:pathLst>
                <a:path w="193918" h="133728" extrusionOk="0">
                  <a:moveTo>
                    <a:pt x="41006" y="117193"/>
                  </a:moveTo>
                  <a:cubicBezTo>
                    <a:pt x="58115" y="95773"/>
                    <a:pt x="76184" y="75106"/>
                    <a:pt x="93353" y="53718"/>
                  </a:cubicBezTo>
                  <a:cubicBezTo>
                    <a:pt x="116283" y="73376"/>
                    <a:pt x="152629" y="157758"/>
                    <a:pt x="188064" y="127085"/>
                  </a:cubicBezTo>
                  <a:cubicBezTo>
                    <a:pt x="195758" y="118677"/>
                    <a:pt x="195736" y="106112"/>
                    <a:pt x="188779" y="97366"/>
                  </a:cubicBezTo>
                  <a:cubicBezTo>
                    <a:pt x="160176" y="66398"/>
                    <a:pt x="142035" y="21746"/>
                    <a:pt x="103160" y="2481"/>
                  </a:cubicBezTo>
                  <a:cubicBezTo>
                    <a:pt x="80296" y="-6668"/>
                    <a:pt x="64291" y="11162"/>
                    <a:pt x="51906" y="28659"/>
                  </a:cubicBezTo>
                  <a:cubicBezTo>
                    <a:pt x="40111" y="43936"/>
                    <a:pt x="22631" y="64052"/>
                    <a:pt x="10688" y="81888"/>
                  </a:cubicBezTo>
                  <a:cubicBezTo>
                    <a:pt x="3873" y="92876"/>
                    <a:pt x="-4045" y="105517"/>
                    <a:pt x="2366" y="118552"/>
                  </a:cubicBezTo>
                  <a:cubicBezTo>
                    <a:pt x="10546" y="135340"/>
                    <a:pt x="32831" y="131957"/>
                    <a:pt x="41006" y="117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042927" y="2883530"/>
              <a:ext cx="253614" cy="143392"/>
            </a:xfrm>
            <a:custGeom>
              <a:avLst/>
              <a:gdLst/>
              <a:ahLst/>
              <a:cxnLst/>
              <a:rect l="l" t="t" r="r" b="b"/>
              <a:pathLst>
                <a:path w="253614" h="143392" extrusionOk="0">
                  <a:moveTo>
                    <a:pt x="241462" y="637"/>
                  </a:moveTo>
                  <a:cubicBezTo>
                    <a:pt x="195717" y="-7797"/>
                    <a:pt x="149033" y="69830"/>
                    <a:pt x="114117" y="94524"/>
                  </a:cubicBezTo>
                  <a:cubicBezTo>
                    <a:pt x="86344" y="81893"/>
                    <a:pt x="62164" y="62901"/>
                    <a:pt x="38005" y="44509"/>
                  </a:cubicBezTo>
                  <a:cubicBezTo>
                    <a:pt x="27646" y="36401"/>
                    <a:pt x="11510" y="40166"/>
                    <a:pt x="4280" y="50560"/>
                  </a:cubicBezTo>
                  <a:cubicBezTo>
                    <a:pt x="-3568" y="61875"/>
                    <a:pt x="-84" y="76143"/>
                    <a:pt x="10336" y="84256"/>
                  </a:cubicBezTo>
                  <a:cubicBezTo>
                    <a:pt x="40179" y="106696"/>
                    <a:pt x="70748" y="132214"/>
                    <a:pt x="106991" y="142875"/>
                  </a:cubicBezTo>
                  <a:cubicBezTo>
                    <a:pt x="161544" y="151228"/>
                    <a:pt x="196121" y="56016"/>
                    <a:pt x="243171" y="34803"/>
                  </a:cubicBezTo>
                  <a:cubicBezTo>
                    <a:pt x="258019" y="28310"/>
                    <a:pt x="256664" y="5848"/>
                    <a:pt x="241462" y="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038793" y="527939"/>
              <a:ext cx="153821" cy="167767"/>
            </a:xfrm>
            <a:custGeom>
              <a:avLst/>
              <a:gdLst/>
              <a:ahLst/>
              <a:cxnLst/>
              <a:rect l="l" t="t" r="r" b="b"/>
              <a:pathLst>
                <a:path w="153821" h="167767" extrusionOk="0">
                  <a:moveTo>
                    <a:pt x="11216" y="50057"/>
                  </a:moveTo>
                  <a:cubicBezTo>
                    <a:pt x="22366" y="63239"/>
                    <a:pt x="38989" y="75100"/>
                    <a:pt x="47420" y="85139"/>
                  </a:cubicBezTo>
                  <a:cubicBezTo>
                    <a:pt x="27745" y="107841"/>
                    <a:pt x="-13041" y="142301"/>
                    <a:pt x="13465" y="163913"/>
                  </a:cubicBezTo>
                  <a:cubicBezTo>
                    <a:pt x="22312" y="170127"/>
                    <a:pt x="34391" y="168637"/>
                    <a:pt x="41894" y="160814"/>
                  </a:cubicBezTo>
                  <a:cubicBezTo>
                    <a:pt x="54541" y="147501"/>
                    <a:pt x="66336" y="133408"/>
                    <a:pt x="78055" y="119239"/>
                  </a:cubicBezTo>
                  <a:cubicBezTo>
                    <a:pt x="90080" y="131460"/>
                    <a:pt x="102880" y="142891"/>
                    <a:pt x="117187" y="152755"/>
                  </a:cubicBezTo>
                  <a:cubicBezTo>
                    <a:pt x="139516" y="168741"/>
                    <a:pt x="165618" y="136125"/>
                    <a:pt x="145359" y="117728"/>
                  </a:cubicBezTo>
                  <a:cubicBezTo>
                    <a:pt x="132062" y="107181"/>
                    <a:pt x="120135" y="95238"/>
                    <a:pt x="108663" y="82853"/>
                  </a:cubicBezTo>
                  <a:cubicBezTo>
                    <a:pt x="118645" y="71303"/>
                    <a:pt x="128851" y="59965"/>
                    <a:pt x="139871" y="49364"/>
                  </a:cubicBezTo>
                  <a:cubicBezTo>
                    <a:pt x="163308" y="37552"/>
                    <a:pt x="155674" y="3518"/>
                    <a:pt x="128463" y="9470"/>
                  </a:cubicBezTo>
                  <a:cubicBezTo>
                    <a:pt x="108826" y="17916"/>
                    <a:pt x="93416" y="33362"/>
                    <a:pt x="78847" y="49479"/>
                  </a:cubicBezTo>
                  <a:cubicBezTo>
                    <a:pt x="79906" y="48306"/>
                    <a:pt x="3144" y="-42149"/>
                    <a:pt x="26" y="24441"/>
                  </a:cubicBezTo>
                  <a:cubicBezTo>
                    <a:pt x="-400" y="33406"/>
                    <a:pt x="4379" y="41982"/>
                    <a:pt x="11216" y="500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90653" y="1830542"/>
              <a:ext cx="158998" cy="179293"/>
            </a:xfrm>
            <a:custGeom>
              <a:avLst/>
              <a:gdLst/>
              <a:ahLst/>
              <a:cxnLst/>
              <a:rect l="l" t="t" r="r" b="b"/>
              <a:pathLst>
                <a:path w="158998" h="179293" extrusionOk="0">
                  <a:moveTo>
                    <a:pt x="145972" y="944"/>
                  </a:moveTo>
                  <a:cubicBezTo>
                    <a:pt x="132079" y="-4747"/>
                    <a:pt x="117357" y="16646"/>
                    <a:pt x="111574" y="29058"/>
                  </a:cubicBezTo>
                  <a:cubicBezTo>
                    <a:pt x="103673" y="43342"/>
                    <a:pt x="96612" y="57948"/>
                    <a:pt x="89622" y="72679"/>
                  </a:cubicBezTo>
                  <a:cubicBezTo>
                    <a:pt x="76402" y="58117"/>
                    <a:pt x="63285" y="43418"/>
                    <a:pt x="50900" y="28169"/>
                  </a:cubicBezTo>
                  <a:cubicBezTo>
                    <a:pt x="40557" y="13863"/>
                    <a:pt x="22346" y="-10192"/>
                    <a:pt x="4079" y="7382"/>
                  </a:cubicBezTo>
                  <a:cubicBezTo>
                    <a:pt x="-16322" y="30226"/>
                    <a:pt x="45739" y="88632"/>
                    <a:pt x="59244" y="110140"/>
                  </a:cubicBezTo>
                  <a:cubicBezTo>
                    <a:pt x="62318" y="113806"/>
                    <a:pt x="65802" y="116059"/>
                    <a:pt x="69395" y="117374"/>
                  </a:cubicBezTo>
                  <a:cubicBezTo>
                    <a:pt x="65158" y="126819"/>
                    <a:pt x="60784" y="136203"/>
                    <a:pt x="56656" y="145691"/>
                  </a:cubicBezTo>
                  <a:cubicBezTo>
                    <a:pt x="50933" y="156936"/>
                    <a:pt x="55443" y="171607"/>
                    <a:pt x="66834" y="177199"/>
                  </a:cubicBezTo>
                  <a:cubicBezTo>
                    <a:pt x="93494" y="190282"/>
                    <a:pt x="114195" y="138440"/>
                    <a:pt x="121480" y="121799"/>
                  </a:cubicBezTo>
                  <a:cubicBezTo>
                    <a:pt x="128934" y="104771"/>
                    <a:pt x="135099" y="87197"/>
                    <a:pt x="141035" y="69585"/>
                  </a:cubicBezTo>
                  <a:cubicBezTo>
                    <a:pt x="146485" y="53419"/>
                    <a:pt x="166531" y="28098"/>
                    <a:pt x="155976" y="10677"/>
                  </a:cubicBezTo>
                  <a:cubicBezTo>
                    <a:pt x="152787" y="5412"/>
                    <a:pt x="149406" y="2351"/>
                    <a:pt x="14597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784917" y="1372616"/>
              <a:ext cx="103995" cy="102039"/>
            </a:xfrm>
            <a:custGeom>
              <a:avLst/>
              <a:gdLst/>
              <a:ahLst/>
              <a:cxnLst/>
              <a:rect l="l" t="t" r="r" b="b"/>
              <a:pathLst>
                <a:path w="103995" h="102039" extrusionOk="0">
                  <a:moveTo>
                    <a:pt x="41173" y="100706"/>
                  </a:moveTo>
                  <a:cubicBezTo>
                    <a:pt x="58746" y="104607"/>
                    <a:pt x="78219" y="100139"/>
                    <a:pt x="91598" y="84742"/>
                  </a:cubicBezTo>
                  <a:cubicBezTo>
                    <a:pt x="105331" y="68936"/>
                    <a:pt x="107974" y="44444"/>
                    <a:pt x="97921" y="26079"/>
                  </a:cubicBezTo>
                  <a:cubicBezTo>
                    <a:pt x="77853" y="-10574"/>
                    <a:pt x="20859" y="-8141"/>
                    <a:pt x="4111" y="30537"/>
                  </a:cubicBezTo>
                  <a:cubicBezTo>
                    <a:pt x="-8842" y="60430"/>
                    <a:pt x="10260" y="93837"/>
                    <a:pt x="41173" y="100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97905" y="2197525"/>
              <a:ext cx="93477" cy="92814"/>
            </a:xfrm>
            <a:custGeom>
              <a:avLst/>
              <a:gdLst/>
              <a:ahLst/>
              <a:cxnLst/>
              <a:rect l="l" t="t" r="r" b="b"/>
              <a:pathLst>
                <a:path w="93477" h="92814" extrusionOk="0">
                  <a:moveTo>
                    <a:pt x="59680" y="3805"/>
                  </a:moveTo>
                  <a:cubicBezTo>
                    <a:pt x="50364" y="-227"/>
                    <a:pt x="40049" y="-1340"/>
                    <a:pt x="30023" y="1857"/>
                  </a:cubicBezTo>
                  <a:cubicBezTo>
                    <a:pt x="-6766" y="13582"/>
                    <a:pt x="-9480" y="63089"/>
                    <a:pt x="20423" y="83680"/>
                  </a:cubicBezTo>
                  <a:cubicBezTo>
                    <a:pt x="44849" y="100501"/>
                    <a:pt x="84374" y="94445"/>
                    <a:pt x="92292" y="62571"/>
                  </a:cubicBezTo>
                  <a:cubicBezTo>
                    <a:pt x="98124" y="39045"/>
                    <a:pt x="81671" y="13314"/>
                    <a:pt x="59680" y="3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8"/>
          <p:cNvSpPr/>
          <p:nvPr/>
        </p:nvSpPr>
        <p:spPr>
          <a:xfrm>
            <a:off x="4834760" y="3905846"/>
            <a:ext cx="1510926" cy="1446796"/>
          </a:xfrm>
          <a:custGeom>
            <a:avLst/>
            <a:gdLst/>
            <a:ahLst/>
            <a:cxnLst/>
            <a:rect l="l" t="t" r="r" b="b"/>
            <a:pathLst>
              <a:path w="3021852" h="2893591" extrusionOk="0">
                <a:moveTo>
                  <a:pt x="1474181" y="9280"/>
                </a:moveTo>
                <a:cubicBezTo>
                  <a:pt x="1966688" y="-17994"/>
                  <a:pt x="1940162" y="-51037"/>
                  <a:pt x="1996292" y="955230"/>
                </a:cubicBezTo>
                <a:cubicBezTo>
                  <a:pt x="1997243" y="972218"/>
                  <a:pt x="2011645" y="985368"/>
                  <a:pt x="2028637" y="984771"/>
                </a:cubicBezTo>
                <a:cubicBezTo>
                  <a:pt x="2677214" y="961921"/>
                  <a:pt x="2769723" y="946915"/>
                  <a:pt x="2888677" y="1014022"/>
                </a:cubicBezTo>
                <a:cubicBezTo>
                  <a:pt x="3012012" y="1083807"/>
                  <a:pt x="3017066" y="1245729"/>
                  <a:pt x="3014568" y="1392135"/>
                </a:cubicBezTo>
                <a:cubicBezTo>
                  <a:pt x="3028106" y="1537933"/>
                  <a:pt x="3035293" y="1699779"/>
                  <a:pt x="2917579" y="1778685"/>
                </a:cubicBezTo>
                <a:cubicBezTo>
                  <a:pt x="2804032" y="1854587"/>
                  <a:pt x="2710654" y="1846615"/>
                  <a:pt x="2062199" y="1872833"/>
                </a:cubicBezTo>
                <a:cubicBezTo>
                  <a:pt x="2045207" y="1873518"/>
                  <a:pt x="2031836" y="1887717"/>
                  <a:pt x="2032178" y="1904728"/>
                </a:cubicBezTo>
                <a:cubicBezTo>
                  <a:pt x="2052666" y="2937168"/>
                  <a:pt x="2077303" y="2875065"/>
                  <a:pt x="1545600" y="2888267"/>
                </a:cubicBezTo>
                <a:cubicBezTo>
                  <a:pt x="1013897" y="2901470"/>
                  <a:pt x="1041588" y="2962274"/>
                  <a:pt x="1010848" y="1930089"/>
                </a:cubicBezTo>
                <a:cubicBezTo>
                  <a:pt x="1010344" y="1913084"/>
                  <a:pt x="996284" y="1899568"/>
                  <a:pt x="979280" y="1899725"/>
                </a:cubicBezTo>
                <a:cubicBezTo>
                  <a:pt x="330326" y="1905726"/>
                  <a:pt x="237458" y="1918319"/>
                  <a:pt x="120289" y="1848145"/>
                </a:cubicBezTo>
                <a:cubicBezTo>
                  <a:pt x="-1192" y="1775177"/>
                  <a:pt x="-2044" y="1613180"/>
                  <a:pt x="4250" y="1466889"/>
                </a:cubicBezTo>
                <a:cubicBezTo>
                  <a:pt x="-5504" y="1320790"/>
                  <a:pt x="-8483" y="1158811"/>
                  <a:pt x="111236" y="1082990"/>
                </a:cubicBezTo>
                <a:cubicBezTo>
                  <a:pt x="226713" y="1010062"/>
                  <a:pt x="319854" y="1020458"/>
                  <a:pt x="968766" y="1011094"/>
                </a:cubicBezTo>
                <a:cubicBezTo>
                  <a:pt x="985771" y="1010850"/>
                  <a:pt x="999506" y="996999"/>
                  <a:pt x="999611" y="979987"/>
                </a:cubicBezTo>
                <a:cubicBezTo>
                  <a:pt x="1005777" y="-27840"/>
                  <a:pt x="980931" y="6479"/>
                  <a:pt x="1474181" y="9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 txBox="1">
            <a:spLocks noGrp="1"/>
          </p:cNvSpPr>
          <p:nvPr>
            <p:ph type="ctrTitle"/>
          </p:nvPr>
        </p:nvSpPr>
        <p:spPr>
          <a:xfrm>
            <a:off x="855300" y="1798950"/>
            <a:ext cx="3979500" cy="169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 txBox="1"/>
          <p:nvPr/>
        </p:nvSpPr>
        <p:spPr>
          <a:xfrm>
            <a:off x="1398924" y="420958"/>
            <a:ext cx="6067800" cy="423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" sz="5500" b="1" dirty="0">
                <a:solidFill>
                  <a:schemeClr val="dk1"/>
                </a:solidFill>
                <a:latin typeface="Mali"/>
                <a:cs typeface="Mali"/>
              </a:rPr>
              <a:t>Pokus s </a:t>
            </a:r>
            <a:r>
              <a:rPr lang="en" sz="5500" b="1" dirty="0" err="1">
                <a:solidFill>
                  <a:schemeClr val="dk1"/>
                </a:solidFill>
                <a:latin typeface="Mali"/>
                <a:cs typeface="Mali"/>
              </a:rPr>
              <a:t>staklenim</a:t>
            </a:r>
            <a:r>
              <a:rPr lang="en" sz="5500" b="1" dirty="0">
                <a:solidFill>
                  <a:schemeClr val="dk1"/>
                </a:solidFill>
                <a:latin typeface="Mali"/>
                <a:cs typeface="Mali"/>
              </a:rPr>
              <a:t> </a:t>
            </a:r>
            <a:r>
              <a:rPr lang="en" sz="5500" b="1" dirty="0" err="1">
                <a:solidFill>
                  <a:schemeClr val="dk1"/>
                </a:solidFill>
                <a:latin typeface="Mali"/>
                <a:cs typeface="Mali"/>
              </a:rPr>
              <a:t>pikulama</a:t>
            </a:r>
          </a:p>
          <a:p>
            <a:pPr algn="ctr"/>
            <a:r>
              <a:rPr lang="en" sz="5500" b="1" dirty="0">
                <a:solidFill>
                  <a:schemeClr val="dk1"/>
                </a:solidFill>
                <a:latin typeface="Mali"/>
                <a:cs typeface="Mali"/>
              </a:rPr>
              <a:t>(Zlatna </a:t>
            </a:r>
            <a:r>
              <a:rPr lang="en" sz="5500" b="1" dirty="0" err="1">
                <a:solidFill>
                  <a:schemeClr val="dk1"/>
                </a:solidFill>
                <a:latin typeface="Mali"/>
                <a:cs typeface="Mali"/>
              </a:rPr>
              <a:t>večer</a:t>
            </a:r>
            <a:r>
              <a:rPr lang="en" sz="5500" b="1" dirty="0">
                <a:solidFill>
                  <a:schemeClr val="dk1"/>
                </a:solidFill>
                <a:latin typeface="Mali"/>
                <a:cs typeface="Mali"/>
              </a:rPr>
              <a:t> </a:t>
            </a:r>
            <a:r>
              <a:rPr lang="en" sz="5500" b="1" dirty="0" err="1">
                <a:solidFill>
                  <a:schemeClr val="dk1"/>
                </a:solidFill>
                <a:latin typeface="Mali"/>
                <a:cs typeface="Mali"/>
              </a:rPr>
              <a:t>matematike</a:t>
            </a:r>
            <a:r>
              <a:rPr lang="en" sz="5500" b="1" dirty="0">
                <a:solidFill>
                  <a:schemeClr val="dk1"/>
                </a:solidFill>
                <a:latin typeface="Mali"/>
                <a:cs typeface="Mali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29"/>
          <p:cNvGrpSpPr/>
          <p:nvPr/>
        </p:nvGrpSpPr>
        <p:grpSpPr>
          <a:xfrm>
            <a:off x="1769287" y="1839735"/>
            <a:ext cx="5414963" cy="1411833"/>
            <a:chOff x="0" y="-9525"/>
            <a:chExt cx="14439900" cy="3764888"/>
          </a:xfrm>
        </p:grpSpPr>
        <p:sp>
          <p:nvSpPr>
            <p:cNvPr id="941" name="Google Shape;941;p29"/>
            <p:cNvSpPr txBox="1"/>
            <p:nvPr/>
          </p:nvSpPr>
          <p:spPr>
            <a:xfrm>
              <a:off x="0" y="-9525"/>
              <a:ext cx="14439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40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Hvala </a:t>
              </a:r>
              <a:r>
                <a:rPr lang="en" sz="40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vam</a:t>
              </a:r>
              <a:r>
                <a:rPr lang="en" sz="40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40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na</a:t>
              </a:r>
              <a:r>
                <a:rPr lang="en" sz="40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40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pažnji</a:t>
              </a:r>
              <a:endParaRPr lang="en" sz="4000" b="1" dirty="0" err="1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942" name="Google Shape;942;p29"/>
            <p:cNvSpPr txBox="1"/>
            <p:nvPr/>
          </p:nvSpPr>
          <p:spPr>
            <a:xfrm>
              <a:off x="2632992" y="2081059"/>
              <a:ext cx="9173700" cy="167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Učenici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8.a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razreda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Osnovne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škole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Krune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Krstića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, Zadar</a:t>
              </a:r>
            </a:p>
          </p:txBody>
        </p:sp>
      </p:grpSp>
      <p:grpSp>
        <p:nvGrpSpPr>
          <p:cNvPr id="943" name="Google Shape;943;p29"/>
          <p:cNvGrpSpPr/>
          <p:nvPr/>
        </p:nvGrpSpPr>
        <p:grpSpPr>
          <a:xfrm rot="-761125">
            <a:off x="7826965" y="-252061"/>
            <a:ext cx="1771860" cy="2610286"/>
            <a:chOff x="15653705" y="-504796"/>
            <a:chExt cx="3543686" cy="5220522"/>
          </a:xfrm>
        </p:grpSpPr>
        <p:sp>
          <p:nvSpPr>
            <p:cNvPr id="944" name="Google Shape;944;p29"/>
            <p:cNvSpPr/>
            <p:nvPr/>
          </p:nvSpPr>
          <p:spPr>
            <a:xfrm>
              <a:off x="15702831" y="4241020"/>
              <a:ext cx="3196505" cy="469242"/>
            </a:xfrm>
            <a:custGeom>
              <a:avLst/>
              <a:gdLst/>
              <a:ahLst/>
              <a:cxnLst/>
              <a:rect l="l" t="t" r="r" b="b"/>
              <a:pathLst>
                <a:path w="3196505" h="469242" extrusionOk="0">
                  <a:moveTo>
                    <a:pt x="3196492" y="305584"/>
                  </a:moveTo>
                  <a:cubicBezTo>
                    <a:pt x="3196596" y="341971"/>
                    <a:pt x="3196116" y="378410"/>
                    <a:pt x="3194257" y="414786"/>
                  </a:cubicBezTo>
                  <a:cubicBezTo>
                    <a:pt x="3195479" y="438581"/>
                    <a:pt x="3187354" y="471940"/>
                    <a:pt x="3157328" y="469069"/>
                  </a:cubicBezTo>
                  <a:cubicBezTo>
                    <a:pt x="3136931" y="466250"/>
                    <a:pt x="3130445" y="451643"/>
                    <a:pt x="3129067" y="434384"/>
                  </a:cubicBezTo>
                  <a:cubicBezTo>
                    <a:pt x="3127521" y="434708"/>
                    <a:pt x="3125934" y="434812"/>
                    <a:pt x="3124336" y="434812"/>
                  </a:cubicBezTo>
                  <a:cubicBezTo>
                    <a:pt x="3123751" y="434812"/>
                    <a:pt x="3123166" y="434812"/>
                    <a:pt x="3122581" y="434760"/>
                  </a:cubicBezTo>
                  <a:cubicBezTo>
                    <a:pt x="2996713" y="427378"/>
                    <a:pt x="2870803" y="420101"/>
                    <a:pt x="2744883" y="412719"/>
                  </a:cubicBezTo>
                  <a:cubicBezTo>
                    <a:pt x="2608122" y="404648"/>
                    <a:pt x="2471319" y="396734"/>
                    <a:pt x="2334505" y="388767"/>
                  </a:cubicBezTo>
                  <a:cubicBezTo>
                    <a:pt x="2200032" y="380905"/>
                    <a:pt x="2065558" y="373043"/>
                    <a:pt x="1931094" y="365234"/>
                  </a:cubicBezTo>
                  <a:cubicBezTo>
                    <a:pt x="1799597" y="357528"/>
                    <a:pt x="1668100" y="349885"/>
                    <a:pt x="1536602" y="342180"/>
                  </a:cubicBezTo>
                  <a:cubicBezTo>
                    <a:pt x="1401763" y="334266"/>
                    <a:pt x="1266913" y="326508"/>
                    <a:pt x="1132073" y="318541"/>
                  </a:cubicBezTo>
                  <a:cubicBezTo>
                    <a:pt x="996910" y="310523"/>
                    <a:pt x="861747" y="302285"/>
                    <a:pt x="726584" y="293953"/>
                  </a:cubicBezTo>
                  <a:cubicBezTo>
                    <a:pt x="592695" y="285715"/>
                    <a:pt x="458806" y="277592"/>
                    <a:pt x="324980" y="269417"/>
                  </a:cubicBezTo>
                  <a:cubicBezTo>
                    <a:pt x="272061" y="266180"/>
                    <a:pt x="219195" y="262463"/>
                    <a:pt x="166328" y="258850"/>
                  </a:cubicBezTo>
                  <a:cubicBezTo>
                    <a:pt x="140240" y="257044"/>
                    <a:pt x="114099" y="255290"/>
                    <a:pt x="88011" y="253379"/>
                  </a:cubicBezTo>
                  <a:cubicBezTo>
                    <a:pt x="74998" y="252419"/>
                    <a:pt x="61974" y="251312"/>
                    <a:pt x="49014" y="249767"/>
                  </a:cubicBezTo>
                  <a:cubicBezTo>
                    <a:pt x="37536" y="248441"/>
                    <a:pt x="24471" y="247752"/>
                    <a:pt x="13839" y="242865"/>
                  </a:cubicBezTo>
                  <a:cubicBezTo>
                    <a:pt x="5181" y="238877"/>
                    <a:pt x="-396" y="229856"/>
                    <a:pt x="22" y="220292"/>
                  </a:cubicBezTo>
                  <a:cubicBezTo>
                    <a:pt x="450" y="211104"/>
                    <a:pt x="6664" y="202020"/>
                    <a:pt x="15594" y="199097"/>
                  </a:cubicBezTo>
                  <a:cubicBezTo>
                    <a:pt x="16231" y="198888"/>
                    <a:pt x="16868" y="198721"/>
                    <a:pt x="17453" y="198564"/>
                  </a:cubicBezTo>
                  <a:cubicBezTo>
                    <a:pt x="11552" y="146401"/>
                    <a:pt x="14904" y="88089"/>
                    <a:pt x="10497" y="34756"/>
                  </a:cubicBezTo>
                  <a:cubicBezTo>
                    <a:pt x="10549" y="34756"/>
                    <a:pt x="10549" y="34808"/>
                    <a:pt x="10601" y="34808"/>
                  </a:cubicBezTo>
                  <a:cubicBezTo>
                    <a:pt x="11082" y="27374"/>
                    <a:pt x="14591" y="20045"/>
                    <a:pt x="20586" y="15367"/>
                  </a:cubicBezTo>
                  <a:cubicBezTo>
                    <a:pt x="24627" y="6284"/>
                    <a:pt x="33870" y="-85"/>
                    <a:pt x="44178" y="228"/>
                  </a:cubicBezTo>
                  <a:cubicBezTo>
                    <a:pt x="59374" y="-252"/>
                    <a:pt x="74570" y="176"/>
                    <a:pt x="89713" y="176"/>
                  </a:cubicBezTo>
                  <a:cubicBezTo>
                    <a:pt x="105013" y="176"/>
                    <a:pt x="120313" y="123"/>
                    <a:pt x="135561" y="552"/>
                  </a:cubicBezTo>
                  <a:cubicBezTo>
                    <a:pt x="168605" y="1449"/>
                    <a:pt x="201660" y="2514"/>
                    <a:pt x="234652" y="3893"/>
                  </a:cubicBezTo>
                  <a:cubicBezTo>
                    <a:pt x="303351" y="6659"/>
                    <a:pt x="372050" y="9844"/>
                    <a:pt x="440738" y="13029"/>
                  </a:cubicBezTo>
                  <a:cubicBezTo>
                    <a:pt x="572183" y="19136"/>
                    <a:pt x="703629" y="25881"/>
                    <a:pt x="835063" y="32470"/>
                  </a:cubicBezTo>
                  <a:cubicBezTo>
                    <a:pt x="970916" y="39267"/>
                    <a:pt x="1106716" y="46064"/>
                    <a:pt x="1242516" y="52871"/>
                  </a:cubicBezTo>
                  <a:cubicBezTo>
                    <a:pt x="1376510" y="59616"/>
                    <a:pt x="1510503" y="66309"/>
                    <a:pt x="1644497" y="73001"/>
                  </a:cubicBezTo>
                  <a:cubicBezTo>
                    <a:pt x="1783002" y="79955"/>
                    <a:pt x="1921570" y="86919"/>
                    <a:pt x="2060137" y="93873"/>
                  </a:cubicBezTo>
                  <a:cubicBezTo>
                    <a:pt x="2192167" y="100461"/>
                    <a:pt x="2324250" y="107101"/>
                    <a:pt x="2456332" y="113742"/>
                  </a:cubicBezTo>
                  <a:cubicBezTo>
                    <a:pt x="2586503" y="120226"/>
                    <a:pt x="2716664" y="126752"/>
                    <a:pt x="2846835" y="133287"/>
                  </a:cubicBezTo>
                  <a:cubicBezTo>
                    <a:pt x="2938218" y="137913"/>
                    <a:pt x="3029653" y="142475"/>
                    <a:pt x="3121036" y="147049"/>
                  </a:cubicBezTo>
                  <a:cubicBezTo>
                    <a:pt x="3132722" y="147686"/>
                    <a:pt x="3142926" y="154587"/>
                    <a:pt x="3148242" y="164360"/>
                  </a:cubicBezTo>
                  <a:cubicBezTo>
                    <a:pt x="3152283" y="159525"/>
                    <a:pt x="3158017" y="156289"/>
                    <a:pt x="3166194" y="155652"/>
                  </a:cubicBezTo>
                  <a:cubicBezTo>
                    <a:pt x="3190904" y="155067"/>
                    <a:pt x="3193933" y="183112"/>
                    <a:pt x="3194037" y="202073"/>
                  </a:cubicBezTo>
                  <a:cubicBezTo>
                    <a:pt x="3195855" y="236538"/>
                    <a:pt x="3196335" y="271004"/>
                    <a:pt x="3196492" y="305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15855516" y="4304514"/>
              <a:ext cx="2997587" cy="221661"/>
            </a:xfrm>
            <a:custGeom>
              <a:avLst/>
              <a:gdLst/>
              <a:ahLst/>
              <a:cxnLst/>
              <a:rect l="l" t="t" r="r" b="b"/>
              <a:pathLst>
                <a:path w="2997587" h="221661" extrusionOk="0">
                  <a:moveTo>
                    <a:pt x="2984372" y="221636"/>
                  </a:moveTo>
                  <a:cubicBezTo>
                    <a:pt x="2851830" y="212720"/>
                    <a:pt x="2719236" y="203751"/>
                    <a:pt x="2586694" y="194793"/>
                  </a:cubicBezTo>
                  <a:cubicBezTo>
                    <a:pt x="2457975" y="186127"/>
                    <a:pt x="2329308" y="177419"/>
                    <a:pt x="2200589" y="168753"/>
                  </a:cubicBezTo>
                  <a:cubicBezTo>
                    <a:pt x="2067733" y="159784"/>
                    <a:pt x="1934931" y="150805"/>
                    <a:pt x="1802065" y="141836"/>
                  </a:cubicBezTo>
                  <a:cubicBezTo>
                    <a:pt x="1670317" y="132940"/>
                    <a:pt x="1538527" y="123992"/>
                    <a:pt x="1406779" y="115149"/>
                  </a:cubicBezTo>
                  <a:cubicBezTo>
                    <a:pt x="1275031" y="106253"/>
                    <a:pt x="1143241" y="97305"/>
                    <a:pt x="1011493" y="88410"/>
                  </a:cubicBezTo>
                  <a:cubicBezTo>
                    <a:pt x="887338" y="80015"/>
                    <a:pt x="763182" y="71631"/>
                    <a:pt x="638975" y="63236"/>
                  </a:cubicBezTo>
                  <a:cubicBezTo>
                    <a:pt x="505002" y="54132"/>
                    <a:pt x="370977" y="45236"/>
                    <a:pt x="237067" y="35537"/>
                  </a:cubicBezTo>
                  <a:cubicBezTo>
                    <a:pt x="192932" y="32331"/>
                    <a:pt x="148797" y="28928"/>
                    <a:pt x="104661" y="25461"/>
                  </a:cubicBezTo>
                  <a:cubicBezTo>
                    <a:pt x="83231" y="23822"/>
                    <a:pt x="61800" y="22131"/>
                    <a:pt x="40380" y="20230"/>
                  </a:cubicBezTo>
                  <a:cubicBezTo>
                    <a:pt x="29717" y="19280"/>
                    <a:pt x="19002" y="18539"/>
                    <a:pt x="8412" y="17004"/>
                  </a:cubicBezTo>
                  <a:cubicBezTo>
                    <a:pt x="5185" y="16503"/>
                    <a:pt x="2292" y="15051"/>
                    <a:pt x="830" y="12034"/>
                  </a:cubicBezTo>
                  <a:cubicBezTo>
                    <a:pt x="-486" y="9403"/>
                    <a:pt x="-194" y="6271"/>
                    <a:pt x="1404" y="3869"/>
                  </a:cubicBezTo>
                  <a:cubicBezTo>
                    <a:pt x="4109" y="-161"/>
                    <a:pt x="8725" y="58"/>
                    <a:pt x="13028" y="6"/>
                  </a:cubicBezTo>
                  <a:cubicBezTo>
                    <a:pt x="20840" y="-67"/>
                    <a:pt x="28798" y="549"/>
                    <a:pt x="36599" y="904"/>
                  </a:cubicBezTo>
                  <a:cubicBezTo>
                    <a:pt x="52317" y="1656"/>
                    <a:pt x="68025" y="2470"/>
                    <a:pt x="83732" y="3326"/>
                  </a:cubicBezTo>
                  <a:cubicBezTo>
                    <a:pt x="115262" y="5101"/>
                    <a:pt x="146781" y="6876"/>
                    <a:pt x="178300" y="8766"/>
                  </a:cubicBezTo>
                  <a:cubicBezTo>
                    <a:pt x="242091" y="12608"/>
                    <a:pt x="305871" y="16712"/>
                    <a:pt x="369651" y="20919"/>
                  </a:cubicBezTo>
                  <a:cubicBezTo>
                    <a:pt x="507603" y="30076"/>
                    <a:pt x="645554" y="39379"/>
                    <a:pt x="783506" y="48692"/>
                  </a:cubicBezTo>
                  <a:cubicBezTo>
                    <a:pt x="906492" y="56951"/>
                    <a:pt x="1029540" y="65262"/>
                    <a:pt x="1152526" y="73573"/>
                  </a:cubicBezTo>
                  <a:cubicBezTo>
                    <a:pt x="1287981" y="82719"/>
                    <a:pt x="1423437" y="91866"/>
                    <a:pt x="1558903" y="101001"/>
                  </a:cubicBezTo>
                  <a:cubicBezTo>
                    <a:pt x="1688896" y="109751"/>
                    <a:pt x="1818942" y="118542"/>
                    <a:pt x="1948936" y="127344"/>
                  </a:cubicBezTo>
                  <a:cubicBezTo>
                    <a:pt x="2081739" y="136313"/>
                    <a:pt x="2214552" y="145240"/>
                    <a:pt x="2347355" y="154209"/>
                  </a:cubicBezTo>
                  <a:cubicBezTo>
                    <a:pt x="2474695" y="162833"/>
                    <a:pt x="2602088" y="171415"/>
                    <a:pt x="2729429" y="180040"/>
                  </a:cubicBezTo>
                  <a:cubicBezTo>
                    <a:pt x="2815120" y="185792"/>
                    <a:pt x="2900759" y="191598"/>
                    <a:pt x="2986440" y="197351"/>
                  </a:cubicBezTo>
                  <a:cubicBezTo>
                    <a:pt x="2993072" y="197831"/>
                    <a:pt x="2998127" y="204012"/>
                    <a:pt x="2997542" y="210527"/>
                  </a:cubicBezTo>
                  <a:cubicBezTo>
                    <a:pt x="2996967" y="217011"/>
                    <a:pt x="2991338" y="221814"/>
                    <a:pt x="2984957" y="221657"/>
                  </a:cubicBezTo>
                  <a:cubicBezTo>
                    <a:pt x="2984779" y="221668"/>
                    <a:pt x="2984570" y="221657"/>
                    <a:pt x="2984372" y="221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16238202" y="4400741"/>
              <a:ext cx="2407383" cy="182113"/>
            </a:xfrm>
            <a:custGeom>
              <a:avLst/>
              <a:gdLst/>
              <a:ahLst/>
              <a:cxnLst/>
              <a:rect l="l" t="t" r="r" b="b"/>
              <a:pathLst>
                <a:path w="2407383" h="182113" extrusionOk="0">
                  <a:moveTo>
                    <a:pt x="2393877" y="182093"/>
                  </a:moveTo>
                  <a:cubicBezTo>
                    <a:pt x="2344321" y="178763"/>
                    <a:pt x="2294713" y="175432"/>
                    <a:pt x="2245157" y="172039"/>
                  </a:cubicBezTo>
                  <a:cubicBezTo>
                    <a:pt x="2234912" y="171360"/>
                    <a:pt x="2224677" y="170744"/>
                    <a:pt x="2214442" y="169909"/>
                  </a:cubicBezTo>
                  <a:cubicBezTo>
                    <a:pt x="2203152" y="168885"/>
                    <a:pt x="2191915" y="167549"/>
                    <a:pt x="2180615" y="166536"/>
                  </a:cubicBezTo>
                  <a:cubicBezTo>
                    <a:pt x="2156960" y="164365"/>
                    <a:pt x="2133190" y="162987"/>
                    <a:pt x="2109472" y="161295"/>
                  </a:cubicBezTo>
                  <a:cubicBezTo>
                    <a:pt x="2004105" y="153788"/>
                    <a:pt x="1898790" y="146542"/>
                    <a:pt x="1793464" y="139411"/>
                  </a:cubicBezTo>
                  <a:cubicBezTo>
                    <a:pt x="1689685" y="132363"/>
                    <a:pt x="1585958" y="125274"/>
                    <a:pt x="1482230" y="118278"/>
                  </a:cubicBezTo>
                  <a:cubicBezTo>
                    <a:pt x="1378503" y="111293"/>
                    <a:pt x="1274765" y="104454"/>
                    <a:pt x="1171037" y="97678"/>
                  </a:cubicBezTo>
                  <a:cubicBezTo>
                    <a:pt x="1065555" y="90756"/>
                    <a:pt x="960073" y="83719"/>
                    <a:pt x="854591" y="76420"/>
                  </a:cubicBezTo>
                  <a:cubicBezTo>
                    <a:pt x="750916" y="69216"/>
                    <a:pt x="647189" y="62231"/>
                    <a:pt x="543524" y="54975"/>
                  </a:cubicBezTo>
                  <a:cubicBezTo>
                    <a:pt x="441290" y="47760"/>
                    <a:pt x="338993" y="40796"/>
                    <a:pt x="236749" y="34009"/>
                  </a:cubicBezTo>
                  <a:cubicBezTo>
                    <a:pt x="196530" y="31274"/>
                    <a:pt x="156311" y="28653"/>
                    <a:pt x="116040" y="25865"/>
                  </a:cubicBezTo>
                  <a:cubicBezTo>
                    <a:pt x="95351" y="24456"/>
                    <a:pt x="74599" y="22994"/>
                    <a:pt x="53910" y="21585"/>
                  </a:cubicBezTo>
                  <a:cubicBezTo>
                    <a:pt x="44469" y="20927"/>
                    <a:pt x="35028" y="20164"/>
                    <a:pt x="25586" y="19402"/>
                  </a:cubicBezTo>
                  <a:cubicBezTo>
                    <a:pt x="20918" y="19026"/>
                    <a:pt x="16302" y="18703"/>
                    <a:pt x="11644" y="18108"/>
                  </a:cubicBezTo>
                  <a:cubicBezTo>
                    <a:pt x="9879" y="17878"/>
                    <a:pt x="8083" y="17596"/>
                    <a:pt x="6621" y="17136"/>
                  </a:cubicBezTo>
                  <a:cubicBezTo>
                    <a:pt x="2443" y="16186"/>
                    <a:pt x="-377" y="12135"/>
                    <a:pt x="41" y="7886"/>
                  </a:cubicBezTo>
                  <a:cubicBezTo>
                    <a:pt x="521" y="3438"/>
                    <a:pt x="4093" y="609"/>
                    <a:pt x="7289" y="306"/>
                  </a:cubicBezTo>
                  <a:cubicBezTo>
                    <a:pt x="8949" y="-81"/>
                    <a:pt x="10694" y="13"/>
                    <a:pt x="12396" y="3"/>
                  </a:cubicBezTo>
                  <a:cubicBezTo>
                    <a:pt x="18192" y="-18"/>
                    <a:pt x="24030" y="389"/>
                    <a:pt x="29806" y="744"/>
                  </a:cubicBezTo>
                  <a:cubicBezTo>
                    <a:pt x="42328" y="1371"/>
                    <a:pt x="54850" y="2206"/>
                    <a:pt x="67372" y="3041"/>
                  </a:cubicBezTo>
                  <a:cubicBezTo>
                    <a:pt x="93377" y="4733"/>
                    <a:pt x="119424" y="6435"/>
                    <a:pt x="145429" y="8178"/>
                  </a:cubicBezTo>
                  <a:cubicBezTo>
                    <a:pt x="195141" y="11519"/>
                    <a:pt x="244864" y="14954"/>
                    <a:pt x="294524" y="18348"/>
                  </a:cubicBezTo>
                  <a:cubicBezTo>
                    <a:pt x="398784" y="25458"/>
                    <a:pt x="503054" y="32036"/>
                    <a:pt x="607314" y="39094"/>
                  </a:cubicBezTo>
                  <a:cubicBezTo>
                    <a:pt x="712525" y="46173"/>
                    <a:pt x="817756" y="52991"/>
                    <a:pt x="922967" y="60018"/>
                  </a:cubicBezTo>
                  <a:cubicBezTo>
                    <a:pt x="1028188" y="66992"/>
                    <a:pt x="1133346" y="74280"/>
                    <a:pt x="1238546" y="81683"/>
                  </a:cubicBezTo>
                  <a:cubicBezTo>
                    <a:pt x="1343704" y="89023"/>
                    <a:pt x="1448914" y="96154"/>
                    <a:pt x="1554135" y="103233"/>
                  </a:cubicBezTo>
                  <a:cubicBezTo>
                    <a:pt x="1657174" y="110155"/>
                    <a:pt x="1760212" y="117015"/>
                    <a:pt x="1863260" y="123989"/>
                  </a:cubicBezTo>
                  <a:cubicBezTo>
                    <a:pt x="1914518" y="127414"/>
                    <a:pt x="1965714" y="130839"/>
                    <a:pt x="2016971" y="134211"/>
                  </a:cubicBezTo>
                  <a:cubicBezTo>
                    <a:pt x="2042392" y="135892"/>
                    <a:pt x="2067812" y="137417"/>
                    <a:pt x="2093221" y="139045"/>
                  </a:cubicBezTo>
                  <a:cubicBezTo>
                    <a:pt x="2118213" y="140664"/>
                    <a:pt x="2143258" y="142386"/>
                    <a:pt x="2168250" y="143848"/>
                  </a:cubicBezTo>
                  <a:cubicBezTo>
                    <a:pt x="2174672" y="144214"/>
                    <a:pt x="2181095" y="144537"/>
                    <a:pt x="2186087" y="144757"/>
                  </a:cubicBezTo>
                  <a:cubicBezTo>
                    <a:pt x="2201596" y="145341"/>
                    <a:pt x="2217095" y="145780"/>
                    <a:pt x="2232593" y="146792"/>
                  </a:cubicBezTo>
                  <a:cubicBezTo>
                    <a:pt x="2250734" y="148035"/>
                    <a:pt x="2268885" y="149215"/>
                    <a:pt x="2287037" y="150457"/>
                  </a:cubicBezTo>
                  <a:cubicBezTo>
                    <a:pt x="2323538" y="152942"/>
                    <a:pt x="2359986" y="155427"/>
                    <a:pt x="2396445" y="157850"/>
                  </a:cubicBezTo>
                  <a:cubicBezTo>
                    <a:pt x="2403077" y="158277"/>
                    <a:pt x="2407965" y="164824"/>
                    <a:pt x="2407328" y="171235"/>
                  </a:cubicBezTo>
                  <a:cubicBezTo>
                    <a:pt x="2406607" y="177802"/>
                    <a:pt x="2400905" y="182250"/>
                    <a:pt x="2394524" y="182093"/>
                  </a:cubicBezTo>
                  <a:cubicBezTo>
                    <a:pt x="2394305" y="182125"/>
                    <a:pt x="2394096" y="182114"/>
                    <a:pt x="2393877" y="182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16031059" y="-405555"/>
              <a:ext cx="3166331" cy="4822222"/>
            </a:xfrm>
            <a:custGeom>
              <a:avLst/>
              <a:gdLst/>
              <a:ahLst/>
              <a:cxnLst/>
              <a:rect l="l" t="t" r="r" b="b"/>
              <a:pathLst>
                <a:path w="3166331" h="4822222" extrusionOk="0">
                  <a:moveTo>
                    <a:pt x="3165849" y="289666"/>
                  </a:moveTo>
                  <a:cubicBezTo>
                    <a:pt x="3168345" y="375825"/>
                    <a:pt x="3160637" y="461765"/>
                    <a:pt x="3154904" y="547600"/>
                  </a:cubicBezTo>
                  <a:cubicBezTo>
                    <a:pt x="3138173" y="840532"/>
                    <a:pt x="3130998" y="1133996"/>
                    <a:pt x="3117024" y="1427032"/>
                  </a:cubicBezTo>
                  <a:cubicBezTo>
                    <a:pt x="3080147" y="2111802"/>
                    <a:pt x="3033401" y="2796040"/>
                    <a:pt x="2985798" y="3480111"/>
                  </a:cubicBezTo>
                  <a:cubicBezTo>
                    <a:pt x="2963856" y="3839489"/>
                    <a:pt x="2939198" y="4198981"/>
                    <a:pt x="2901214" y="4556981"/>
                  </a:cubicBezTo>
                  <a:cubicBezTo>
                    <a:pt x="2891596" y="4633148"/>
                    <a:pt x="2879324" y="4709534"/>
                    <a:pt x="2881768" y="4786546"/>
                  </a:cubicBezTo>
                  <a:cubicBezTo>
                    <a:pt x="2881873" y="4791119"/>
                    <a:pt x="2881026" y="4795525"/>
                    <a:pt x="2879376" y="4799619"/>
                  </a:cubicBezTo>
                  <a:cubicBezTo>
                    <a:pt x="2879376" y="4799619"/>
                    <a:pt x="2879376" y="4799619"/>
                    <a:pt x="2879376" y="4799671"/>
                  </a:cubicBezTo>
                  <a:cubicBezTo>
                    <a:pt x="2875335" y="4814225"/>
                    <a:pt x="2859669" y="4826118"/>
                    <a:pt x="2837027" y="4821022"/>
                  </a:cubicBezTo>
                  <a:cubicBezTo>
                    <a:pt x="2706542" y="4817567"/>
                    <a:pt x="2574512" y="4790483"/>
                    <a:pt x="2441584" y="4787768"/>
                  </a:cubicBezTo>
                  <a:cubicBezTo>
                    <a:pt x="1684798" y="4751277"/>
                    <a:pt x="927333" y="4721635"/>
                    <a:pt x="171977" y="4661620"/>
                  </a:cubicBezTo>
                  <a:cubicBezTo>
                    <a:pt x="131915" y="4658697"/>
                    <a:pt x="93660" y="4659386"/>
                    <a:pt x="54193" y="4658540"/>
                  </a:cubicBezTo>
                  <a:cubicBezTo>
                    <a:pt x="30767" y="4662361"/>
                    <a:pt x="1379" y="4655460"/>
                    <a:pt x="0" y="4626883"/>
                  </a:cubicBezTo>
                  <a:cubicBezTo>
                    <a:pt x="52" y="4622738"/>
                    <a:pt x="480" y="4619073"/>
                    <a:pt x="1326" y="4615784"/>
                  </a:cubicBezTo>
                  <a:cubicBezTo>
                    <a:pt x="-1441" y="4592783"/>
                    <a:pt x="12961" y="4560813"/>
                    <a:pt x="12700" y="4540046"/>
                  </a:cubicBezTo>
                  <a:cubicBezTo>
                    <a:pt x="13284" y="4537811"/>
                    <a:pt x="13817" y="4535316"/>
                    <a:pt x="14245" y="4532612"/>
                  </a:cubicBezTo>
                  <a:cubicBezTo>
                    <a:pt x="17274" y="4384152"/>
                    <a:pt x="42088" y="4237550"/>
                    <a:pt x="54360" y="4089685"/>
                  </a:cubicBezTo>
                  <a:cubicBezTo>
                    <a:pt x="67059" y="3899054"/>
                    <a:pt x="65096" y="3707682"/>
                    <a:pt x="74182" y="3516779"/>
                  </a:cubicBezTo>
                  <a:cubicBezTo>
                    <a:pt x="83581" y="3210515"/>
                    <a:pt x="102130" y="2904511"/>
                    <a:pt x="113764" y="2598298"/>
                  </a:cubicBezTo>
                  <a:cubicBezTo>
                    <a:pt x="132469" y="2099325"/>
                    <a:pt x="146014" y="1600258"/>
                    <a:pt x="151643" y="1100971"/>
                  </a:cubicBezTo>
                  <a:cubicBezTo>
                    <a:pt x="157220" y="785946"/>
                    <a:pt x="160677" y="469261"/>
                    <a:pt x="204666" y="156784"/>
                  </a:cubicBezTo>
                  <a:cubicBezTo>
                    <a:pt x="212687" y="120565"/>
                    <a:pt x="214285" y="80409"/>
                    <a:pt x="230703" y="46945"/>
                  </a:cubicBezTo>
                  <a:cubicBezTo>
                    <a:pt x="229220" y="42696"/>
                    <a:pt x="228583" y="38071"/>
                    <a:pt x="228948" y="33184"/>
                  </a:cubicBezTo>
                  <a:cubicBezTo>
                    <a:pt x="230379" y="14067"/>
                    <a:pt x="247862" y="-1709"/>
                    <a:pt x="267308" y="149"/>
                  </a:cubicBezTo>
                  <a:cubicBezTo>
                    <a:pt x="338712" y="6581"/>
                    <a:pt x="410335" y="11676"/>
                    <a:pt x="481687" y="19381"/>
                  </a:cubicBezTo>
                  <a:cubicBezTo>
                    <a:pt x="856462" y="54546"/>
                    <a:pt x="1231455" y="88490"/>
                    <a:pt x="1607138" y="111752"/>
                  </a:cubicBezTo>
                  <a:cubicBezTo>
                    <a:pt x="2059165" y="138523"/>
                    <a:pt x="2511777" y="152973"/>
                    <a:pt x="2961099" y="212570"/>
                  </a:cubicBezTo>
                  <a:cubicBezTo>
                    <a:pt x="3005725" y="216872"/>
                    <a:pt x="3050362" y="221278"/>
                    <a:pt x="3094988" y="225319"/>
                  </a:cubicBezTo>
                  <a:cubicBezTo>
                    <a:pt x="3111729" y="227386"/>
                    <a:pt x="3129473" y="226697"/>
                    <a:pt x="3144450" y="235353"/>
                  </a:cubicBezTo>
                  <a:cubicBezTo>
                    <a:pt x="3149442" y="238433"/>
                    <a:pt x="3152951" y="242891"/>
                    <a:pt x="3154966" y="247944"/>
                  </a:cubicBezTo>
                  <a:cubicBezTo>
                    <a:pt x="3164575" y="257425"/>
                    <a:pt x="3167123" y="274423"/>
                    <a:pt x="3165849" y="2896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18710855" y="4360167"/>
              <a:ext cx="223736" cy="60732"/>
            </a:xfrm>
            <a:custGeom>
              <a:avLst/>
              <a:gdLst/>
              <a:ahLst/>
              <a:cxnLst/>
              <a:rect l="l" t="t" r="r" b="b"/>
              <a:pathLst>
                <a:path w="223736" h="60732" extrusionOk="0">
                  <a:moveTo>
                    <a:pt x="183613" y="59100"/>
                  </a:moveTo>
                  <a:cubicBezTo>
                    <a:pt x="134673" y="53733"/>
                    <a:pt x="85734" y="48711"/>
                    <a:pt x="37243" y="39868"/>
                  </a:cubicBezTo>
                  <a:cubicBezTo>
                    <a:pt x="22445" y="37435"/>
                    <a:pt x="-1795" y="36861"/>
                    <a:pt x="105" y="16073"/>
                  </a:cubicBezTo>
                  <a:cubicBezTo>
                    <a:pt x="6716" y="-12546"/>
                    <a:pt x="43593" y="5820"/>
                    <a:pt x="63593" y="5611"/>
                  </a:cubicBezTo>
                  <a:cubicBezTo>
                    <a:pt x="112689" y="12774"/>
                    <a:pt x="162569" y="15457"/>
                    <a:pt x="210923" y="26806"/>
                  </a:cubicBezTo>
                  <a:cubicBezTo>
                    <a:pt x="230056" y="31912"/>
                    <a:pt x="226923" y="59988"/>
                    <a:pt x="207101" y="60645"/>
                  </a:cubicBezTo>
                  <a:cubicBezTo>
                    <a:pt x="199310" y="61063"/>
                    <a:pt x="191268" y="59894"/>
                    <a:pt x="183613" y="59100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18900102" y="-143541"/>
              <a:ext cx="284472" cy="4579430"/>
            </a:xfrm>
            <a:custGeom>
              <a:avLst/>
              <a:gdLst/>
              <a:ahLst/>
              <a:cxnLst/>
              <a:rect l="l" t="t" r="r" b="b"/>
              <a:pathLst>
                <a:path w="284472" h="4579430" extrusionOk="0">
                  <a:moveTo>
                    <a:pt x="22929" y="4579420"/>
                  </a:moveTo>
                  <a:cubicBezTo>
                    <a:pt x="10387" y="4579159"/>
                    <a:pt x="-611" y="4568217"/>
                    <a:pt x="26" y="4555469"/>
                  </a:cubicBezTo>
                  <a:cubicBezTo>
                    <a:pt x="4966" y="4456092"/>
                    <a:pt x="10763" y="4356819"/>
                    <a:pt x="16068" y="4257442"/>
                  </a:cubicBezTo>
                  <a:cubicBezTo>
                    <a:pt x="21384" y="4158169"/>
                    <a:pt x="26585" y="4058844"/>
                    <a:pt x="31796" y="3959572"/>
                  </a:cubicBezTo>
                  <a:cubicBezTo>
                    <a:pt x="42480" y="3757362"/>
                    <a:pt x="53739" y="3555256"/>
                    <a:pt x="64579" y="3353046"/>
                  </a:cubicBezTo>
                  <a:cubicBezTo>
                    <a:pt x="74835" y="3161402"/>
                    <a:pt x="84924" y="2969706"/>
                    <a:pt x="95179" y="2778020"/>
                  </a:cubicBezTo>
                  <a:cubicBezTo>
                    <a:pt x="106072" y="2573158"/>
                    <a:pt x="117070" y="2368286"/>
                    <a:pt x="128067" y="2163476"/>
                  </a:cubicBezTo>
                  <a:cubicBezTo>
                    <a:pt x="138270" y="1972897"/>
                    <a:pt x="148892" y="1782370"/>
                    <a:pt x="159252" y="1591791"/>
                  </a:cubicBezTo>
                  <a:cubicBezTo>
                    <a:pt x="170406" y="1386501"/>
                    <a:pt x="181403" y="1181159"/>
                    <a:pt x="192620" y="975858"/>
                  </a:cubicBezTo>
                  <a:cubicBezTo>
                    <a:pt x="203189" y="781354"/>
                    <a:pt x="214353" y="586839"/>
                    <a:pt x="225351" y="392386"/>
                  </a:cubicBezTo>
                  <a:cubicBezTo>
                    <a:pt x="229121" y="326305"/>
                    <a:pt x="232954" y="260235"/>
                    <a:pt x="236881" y="194206"/>
                  </a:cubicBezTo>
                  <a:cubicBezTo>
                    <a:pt x="238739" y="163447"/>
                    <a:pt x="240598" y="132646"/>
                    <a:pt x="242666" y="101887"/>
                  </a:cubicBezTo>
                  <a:cubicBezTo>
                    <a:pt x="243784" y="85046"/>
                    <a:pt x="244901" y="68163"/>
                    <a:pt x="246332" y="51322"/>
                  </a:cubicBezTo>
                  <a:cubicBezTo>
                    <a:pt x="246969" y="43460"/>
                    <a:pt x="247658" y="35598"/>
                    <a:pt x="248348" y="27736"/>
                  </a:cubicBezTo>
                  <a:cubicBezTo>
                    <a:pt x="248880" y="21889"/>
                    <a:pt x="249141" y="15948"/>
                    <a:pt x="251105" y="10873"/>
                  </a:cubicBezTo>
                  <a:cubicBezTo>
                    <a:pt x="253737" y="4431"/>
                    <a:pt x="259982" y="-163"/>
                    <a:pt x="267418" y="4"/>
                  </a:cubicBezTo>
                  <a:cubicBezTo>
                    <a:pt x="275919" y="203"/>
                    <a:pt x="283533" y="7156"/>
                    <a:pt x="284180" y="15645"/>
                  </a:cubicBezTo>
                  <a:cubicBezTo>
                    <a:pt x="284473" y="17921"/>
                    <a:pt x="284473" y="20260"/>
                    <a:pt x="284473" y="22473"/>
                  </a:cubicBezTo>
                  <a:cubicBezTo>
                    <a:pt x="284473" y="28738"/>
                    <a:pt x="284316" y="34950"/>
                    <a:pt x="284212" y="41225"/>
                  </a:cubicBezTo>
                  <a:cubicBezTo>
                    <a:pt x="283951" y="52961"/>
                    <a:pt x="283627" y="64644"/>
                    <a:pt x="283251" y="76390"/>
                  </a:cubicBezTo>
                  <a:cubicBezTo>
                    <a:pt x="282509" y="99705"/>
                    <a:pt x="281340" y="123030"/>
                    <a:pt x="280274" y="146345"/>
                  </a:cubicBezTo>
                  <a:cubicBezTo>
                    <a:pt x="277883" y="198184"/>
                    <a:pt x="275439" y="250024"/>
                    <a:pt x="272891" y="301863"/>
                  </a:cubicBezTo>
                  <a:cubicBezTo>
                    <a:pt x="268264" y="396625"/>
                    <a:pt x="263429" y="491429"/>
                    <a:pt x="258708" y="586243"/>
                  </a:cubicBezTo>
                  <a:cubicBezTo>
                    <a:pt x="249037" y="780748"/>
                    <a:pt x="238625" y="975211"/>
                    <a:pt x="228264" y="1169716"/>
                  </a:cubicBezTo>
                  <a:cubicBezTo>
                    <a:pt x="217424" y="1372991"/>
                    <a:pt x="206583" y="1576318"/>
                    <a:pt x="195910" y="1779645"/>
                  </a:cubicBezTo>
                  <a:cubicBezTo>
                    <a:pt x="185602" y="1976175"/>
                    <a:pt x="175137" y="2172643"/>
                    <a:pt x="164568" y="2369121"/>
                  </a:cubicBezTo>
                  <a:cubicBezTo>
                    <a:pt x="153884" y="2568147"/>
                    <a:pt x="143158" y="2767172"/>
                    <a:pt x="132370" y="2966146"/>
                  </a:cubicBezTo>
                  <a:cubicBezTo>
                    <a:pt x="121372" y="3168304"/>
                    <a:pt x="110479" y="3370409"/>
                    <a:pt x="99691" y="3572567"/>
                  </a:cubicBezTo>
                  <a:cubicBezTo>
                    <a:pt x="89331" y="3767604"/>
                    <a:pt x="78971" y="3962652"/>
                    <a:pt x="68339" y="4157741"/>
                  </a:cubicBezTo>
                  <a:cubicBezTo>
                    <a:pt x="64673" y="4224344"/>
                    <a:pt x="61060" y="4290957"/>
                    <a:pt x="57498" y="4357612"/>
                  </a:cubicBezTo>
                  <a:cubicBezTo>
                    <a:pt x="53937" y="4423954"/>
                    <a:pt x="50699" y="4490296"/>
                    <a:pt x="46877" y="4556586"/>
                  </a:cubicBezTo>
                  <a:cubicBezTo>
                    <a:pt x="46146" y="4569094"/>
                    <a:pt x="36287" y="4579431"/>
                    <a:pt x="23494" y="4579431"/>
                  </a:cubicBezTo>
                  <a:cubicBezTo>
                    <a:pt x="23316" y="4579420"/>
                    <a:pt x="23128" y="4579420"/>
                    <a:pt x="22929" y="4579420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17403020" y="4291559"/>
              <a:ext cx="1540079" cy="145803"/>
            </a:xfrm>
            <a:custGeom>
              <a:avLst/>
              <a:gdLst/>
              <a:ahLst/>
              <a:cxnLst/>
              <a:rect l="l" t="t" r="r" b="b"/>
              <a:pathLst>
                <a:path w="1540079" h="145803" extrusionOk="0">
                  <a:moveTo>
                    <a:pt x="1505826" y="145687"/>
                  </a:moveTo>
                  <a:cubicBezTo>
                    <a:pt x="1495466" y="145479"/>
                    <a:pt x="1485054" y="144727"/>
                    <a:pt x="1474694" y="144090"/>
                  </a:cubicBezTo>
                  <a:cubicBezTo>
                    <a:pt x="1454871" y="142920"/>
                    <a:pt x="1435059" y="141647"/>
                    <a:pt x="1415237" y="140373"/>
                  </a:cubicBezTo>
                  <a:cubicBezTo>
                    <a:pt x="1375175" y="137721"/>
                    <a:pt x="1335113" y="135059"/>
                    <a:pt x="1295061" y="132083"/>
                  </a:cubicBezTo>
                  <a:cubicBezTo>
                    <a:pt x="1215897" y="126184"/>
                    <a:pt x="1136629" y="121673"/>
                    <a:pt x="1057465" y="115513"/>
                  </a:cubicBezTo>
                  <a:cubicBezTo>
                    <a:pt x="975649" y="109081"/>
                    <a:pt x="893874" y="102337"/>
                    <a:pt x="812006" y="96281"/>
                  </a:cubicBezTo>
                  <a:cubicBezTo>
                    <a:pt x="733166" y="90434"/>
                    <a:pt x="654315" y="84117"/>
                    <a:pt x="575413" y="78646"/>
                  </a:cubicBezTo>
                  <a:cubicBezTo>
                    <a:pt x="498536" y="73279"/>
                    <a:pt x="421660" y="67443"/>
                    <a:pt x="344825" y="61492"/>
                  </a:cubicBezTo>
                  <a:cubicBezTo>
                    <a:pt x="267259" y="55488"/>
                    <a:pt x="189631" y="50236"/>
                    <a:pt x="112013" y="44869"/>
                  </a:cubicBezTo>
                  <a:cubicBezTo>
                    <a:pt x="80347" y="42687"/>
                    <a:pt x="48577" y="40996"/>
                    <a:pt x="16964" y="38072"/>
                  </a:cubicBezTo>
                  <a:cubicBezTo>
                    <a:pt x="6604" y="37112"/>
                    <a:pt x="-1052" y="27078"/>
                    <a:pt x="118" y="16877"/>
                  </a:cubicBezTo>
                  <a:cubicBezTo>
                    <a:pt x="1340" y="6040"/>
                    <a:pt x="10907" y="-549"/>
                    <a:pt x="21319" y="36"/>
                  </a:cubicBezTo>
                  <a:cubicBezTo>
                    <a:pt x="59146" y="2051"/>
                    <a:pt x="96921" y="5716"/>
                    <a:pt x="134696" y="8483"/>
                  </a:cubicBezTo>
                  <a:cubicBezTo>
                    <a:pt x="173109" y="11354"/>
                    <a:pt x="211469" y="14278"/>
                    <a:pt x="249881" y="17190"/>
                  </a:cubicBezTo>
                  <a:cubicBezTo>
                    <a:pt x="326277" y="23090"/>
                    <a:pt x="402788" y="28028"/>
                    <a:pt x="479247" y="33447"/>
                  </a:cubicBezTo>
                  <a:cubicBezTo>
                    <a:pt x="558086" y="38970"/>
                    <a:pt x="636885" y="45026"/>
                    <a:pt x="715725" y="50549"/>
                  </a:cubicBezTo>
                  <a:cubicBezTo>
                    <a:pt x="796110" y="56177"/>
                    <a:pt x="876444" y="62076"/>
                    <a:pt x="956882" y="67276"/>
                  </a:cubicBezTo>
                  <a:cubicBezTo>
                    <a:pt x="1038541" y="72590"/>
                    <a:pt x="1120149" y="78270"/>
                    <a:pt x="1201704" y="84963"/>
                  </a:cubicBezTo>
                  <a:cubicBezTo>
                    <a:pt x="1280179" y="91332"/>
                    <a:pt x="1358705" y="96594"/>
                    <a:pt x="1437180" y="102973"/>
                  </a:cubicBezTo>
                  <a:cubicBezTo>
                    <a:pt x="1455885" y="104456"/>
                    <a:pt x="1474579" y="106054"/>
                    <a:pt x="1493231" y="107756"/>
                  </a:cubicBezTo>
                  <a:cubicBezTo>
                    <a:pt x="1502213" y="108549"/>
                    <a:pt x="1511184" y="109510"/>
                    <a:pt x="1520061" y="110888"/>
                  </a:cubicBezTo>
                  <a:cubicBezTo>
                    <a:pt x="1525482" y="111733"/>
                    <a:pt x="1530798" y="112433"/>
                    <a:pt x="1534933" y="116411"/>
                  </a:cubicBezTo>
                  <a:cubicBezTo>
                    <a:pt x="1541252" y="122362"/>
                    <a:pt x="1541523" y="131498"/>
                    <a:pt x="1537001" y="138556"/>
                  </a:cubicBezTo>
                  <a:cubicBezTo>
                    <a:pt x="1533492" y="144132"/>
                    <a:pt x="1526797" y="145677"/>
                    <a:pt x="1520688" y="145781"/>
                  </a:cubicBezTo>
                  <a:cubicBezTo>
                    <a:pt x="1519362" y="145792"/>
                    <a:pt x="1518035" y="145802"/>
                    <a:pt x="1516709" y="145802"/>
                  </a:cubicBezTo>
                  <a:cubicBezTo>
                    <a:pt x="1513085" y="145813"/>
                    <a:pt x="1509440" y="145771"/>
                    <a:pt x="1505826" y="145687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1" name="Google Shape;951;p29"/>
            <p:cNvGrpSpPr/>
            <p:nvPr/>
          </p:nvGrpSpPr>
          <p:grpSpPr>
            <a:xfrm>
              <a:off x="16398680" y="3197830"/>
              <a:ext cx="2175361" cy="717723"/>
              <a:chOff x="16398680" y="3197830"/>
              <a:chExt cx="2175361" cy="717723"/>
            </a:xfrm>
          </p:grpSpPr>
          <p:sp>
            <p:nvSpPr>
              <p:cNvPr id="952" name="Google Shape;952;p29"/>
              <p:cNvSpPr/>
              <p:nvPr/>
            </p:nvSpPr>
            <p:spPr>
              <a:xfrm>
                <a:off x="16398680" y="3197830"/>
                <a:ext cx="2175361" cy="135827"/>
              </a:xfrm>
              <a:custGeom>
                <a:avLst/>
                <a:gdLst/>
                <a:ahLst/>
                <a:cxnLst/>
                <a:rect l="l" t="t" r="r" b="b"/>
                <a:pathLst>
                  <a:path w="2175361" h="135827" extrusionOk="0">
                    <a:moveTo>
                      <a:pt x="2157002" y="90284"/>
                    </a:moveTo>
                    <a:cubicBezTo>
                      <a:pt x="2154307" y="89846"/>
                      <a:pt x="2151613" y="89470"/>
                      <a:pt x="2148898" y="89094"/>
                    </a:cubicBezTo>
                    <a:cubicBezTo>
                      <a:pt x="2130256" y="86390"/>
                      <a:pt x="2111718" y="83435"/>
                      <a:pt x="2093034" y="81420"/>
                    </a:cubicBezTo>
                    <a:cubicBezTo>
                      <a:pt x="2083363" y="80355"/>
                      <a:pt x="2073640" y="79718"/>
                      <a:pt x="2063865" y="79300"/>
                    </a:cubicBezTo>
                    <a:cubicBezTo>
                      <a:pt x="2054465" y="78893"/>
                      <a:pt x="2045107" y="78632"/>
                      <a:pt x="2035760" y="77536"/>
                    </a:cubicBezTo>
                    <a:cubicBezTo>
                      <a:pt x="2028627" y="76377"/>
                      <a:pt x="2021536" y="75103"/>
                      <a:pt x="2014351" y="74414"/>
                    </a:cubicBezTo>
                    <a:cubicBezTo>
                      <a:pt x="2007071" y="73725"/>
                      <a:pt x="1999792" y="72984"/>
                      <a:pt x="1992513" y="72180"/>
                    </a:cubicBezTo>
                    <a:cubicBezTo>
                      <a:pt x="1981996" y="71063"/>
                      <a:pt x="1971521" y="69945"/>
                      <a:pt x="1961004" y="69204"/>
                    </a:cubicBezTo>
                    <a:cubicBezTo>
                      <a:pt x="1950007" y="68411"/>
                      <a:pt x="1939062" y="66813"/>
                      <a:pt x="1928012" y="66500"/>
                    </a:cubicBezTo>
                    <a:cubicBezTo>
                      <a:pt x="1905913" y="65915"/>
                      <a:pt x="1883751" y="65539"/>
                      <a:pt x="1861652" y="64955"/>
                    </a:cubicBezTo>
                    <a:cubicBezTo>
                      <a:pt x="1814311" y="63629"/>
                      <a:pt x="1766980" y="62031"/>
                      <a:pt x="1719638" y="60173"/>
                    </a:cubicBezTo>
                    <a:cubicBezTo>
                      <a:pt x="1626187" y="56508"/>
                      <a:pt x="1532674" y="54117"/>
                      <a:pt x="1439161" y="50024"/>
                    </a:cubicBezTo>
                    <a:cubicBezTo>
                      <a:pt x="1346295" y="45931"/>
                      <a:pt x="1253418" y="42005"/>
                      <a:pt x="1160500" y="38288"/>
                    </a:cubicBezTo>
                    <a:cubicBezTo>
                      <a:pt x="1062684" y="34362"/>
                      <a:pt x="964878" y="31063"/>
                      <a:pt x="867010" y="27879"/>
                    </a:cubicBezTo>
                    <a:cubicBezTo>
                      <a:pt x="776692" y="24955"/>
                      <a:pt x="686416" y="21614"/>
                      <a:pt x="596098" y="18586"/>
                    </a:cubicBezTo>
                    <a:cubicBezTo>
                      <a:pt x="501154" y="15506"/>
                      <a:pt x="406262" y="12478"/>
                      <a:pt x="311433" y="7853"/>
                    </a:cubicBezTo>
                    <a:cubicBezTo>
                      <a:pt x="263350" y="5514"/>
                      <a:pt x="215319" y="2914"/>
                      <a:pt x="167236" y="1056"/>
                    </a:cubicBezTo>
                    <a:cubicBezTo>
                      <a:pt x="144280" y="158"/>
                      <a:pt x="121221" y="315"/>
                      <a:pt x="98328" y="210"/>
                    </a:cubicBezTo>
                    <a:cubicBezTo>
                      <a:pt x="87007" y="158"/>
                      <a:pt x="75748" y="-113"/>
                      <a:pt x="64427" y="54"/>
                    </a:cubicBezTo>
                    <a:cubicBezTo>
                      <a:pt x="57200" y="158"/>
                      <a:pt x="49973" y="262"/>
                      <a:pt x="42746" y="377"/>
                    </a:cubicBezTo>
                    <a:cubicBezTo>
                      <a:pt x="31905" y="534"/>
                      <a:pt x="19843" y="1014"/>
                      <a:pt x="10015" y="5848"/>
                    </a:cubicBezTo>
                    <a:cubicBezTo>
                      <a:pt x="929" y="10307"/>
                      <a:pt x="-3374" y="23274"/>
                      <a:pt x="3112" y="31710"/>
                    </a:cubicBezTo>
                    <a:cubicBezTo>
                      <a:pt x="3112" y="31710"/>
                      <a:pt x="3112" y="31710"/>
                      <a:pt x="3112" y="31763"/>
                    </a:cubicBezTo>
                    <a:cubicBezTo>
                      <a:pt x="4062" y="32995"/>
                      <a:pt x="5107" y="34101"/>
                      <a:pt x="6235" y="35083"/>
                    </a:cubicBezTo>
                    <a:cubicBezTo>
                      <a:pt x="6203" y="35114"/>
                      <a:pt x="6172" y="35135"/>
                      <a:pt x="6141" y="35156"/>
                    </a:cubicBezTo>
                    <a:cubicBezTo>
                      <a:pt x="8908" y="37704"/>
                      <a:pt x="12731" y="39249"/>
                      <a:pt x="16501" y="39510"/>
                    </a:cubicBezTo>
                    <a:cubicBezTo>
                      <a:pt x="19373" y="39719"/>
                      <a:pt x="22130" y="39030"/>
                      <a:pt x="25002" y="38977"/>
                    </a:cubicBezTo>
                    <a:cubicBezTo>
                      <a:pt x="28156" y="38894"/>
                      <a:pt x="31321" y="38800"/>
                      <a:pt x="34506" y="38779"/>
                    </a:cubicBezTo>
                    <a:cubicBezTo>
                      <a:pt x="56929" y="39165"/>
                      <a:pt x="79299" y="40418"/>
                      <a:pt x="101670" y="41421"/>
                    </a:cubicBezTo>
                    <a:cubicBezTo>
                      <a:pt x="123508" y="42381"/>
                      <a:pt x="145398" y="43227"/>
                      <a:pt x="167236" y="44657"/>
                    </a:cubicBezTo>
                    <a:cubicBezTo>
                      <a:pt x="213940" y="47685"/>
                      <a:pt x="260582" y="50609"/>
                      <a:pt x="307287" y="53209"/>
                    </a:cubicBezTo>
                    <a:cubicBezTo>
                      <a:pt x="402074" y="58419"/>
                      <a:pt x="497071" y="61175"/>
                      <a:pt x="591952" y="64412"/>
                    </a:cubicBezTo>
                    <a:cubicBezTo>
                      <a:pt x="681800" y="67544"/>
                      <a:pt x="771637" y="70843"/>
                      <a:pt x="861485" y="73704"/>
                    </a:cubicBezTo>
                    <a:cubicBezTo>
                      <a:pt x="959301" y="76836"/>
                      <a:pt x="1057159" y="79916"/>
                      <a:pt x="1154975" y="83581"/>
                    </a:cubicBezTo>
                    <a:cubicBezTo>
                      <a:pt x="1248489" y="87089"/>
                      <a:pt x="1341992" y="91067"/>
                      <a:pt x="1435505" y="94837"/>
                    </a:cubicBezTo>
                    <a:cubicBezTo>
                      <a:pt x="1528319" y="98554"/>
                      <a:pt x="1621195" y="101529"/>
                      <a:pt x="1714061" y="105142"/>
                    </a:cubicBezTo>
                    <a:cubicBezTo>
                      <a:pt x="1761455" y="106948"/>
                      <a:pt x="1808796" y="108546"/>
                      <a:pt x="1856180" y="109443"/>
                    </a:cubicBezTo>
                    <a:cubicBezTo>
                      <a:pt x="1878812" y="109924"/>
                      <a:pt x="1901391" y="110341"/>
                      <a:pt x="1924023" y="110989"/>
                    </a:cubicBezTo>
                    <a:cubicBezTo>
                      <a:pt x="1944356" y="111594"/>
                      <a:pt x="1964638" y="114883"/>
                      <a:pt x="1984784" y="117817"/>
                    </a:cubicBezTo>
                    <a:lnTo>
                      <a:pt x="1985046" y="117859"/>
                    </a:lnTo>
                    <a:cubicBezTo>
                      <a:pt x="1985870" y="117974"/>
                      <a:pt x="1986696" y="118099"/>
                      <a:pt x="1987510" y="118214"/>
                    </a:cubicBezTo>
                    <a:cubicBezTo>
                      <a:pt x="1988972" y="118381"/>
                      <a:pt x="1991698" y="118778"/>
                      <a:pt x="1994413" y="119175"/>
                    </a:cubicBezTo>
                    <a:cubicBezTo>
                      <a:pt x="2005390" y="120803"/>
                      <a:pt x="2016774" y="122505"/>
                      <a:pt x="2028262" y="123685"/>
                    </a:cubicBezTo>
                    <a:cubicBezTo>
                      <a:pt x="2040220" y="124907"/>
                      <a:pt x="2052167" y="125387"/>
                      <a:pt x="2064126" y="126180"/>
                    </a:cubicBezTo>
                    <a:cubicBezTo>
                      <a:pt x="2087520" y="127705"/>
                      <a:pt x="2110862" y="130064"/>
                      <a:pt x="2134047" y="133353"/>
                    </a:cubicBezTo>
                    <a:cubicBezTo>
                      <a:pt x="2138538" y="134022"/>
                      <a:pt x="2143060" y="134742"/>
                      <a:pt x="2147540" y="135473"/>
                    </a:cubicBezTo>
                    <a:cubicBezTo>
                      <a:pt x="2148960" y="135713"/>
                      <a:pt x="2150370" y="135828"/>
                      <a:pt x="2151780" y="135828"/>
                    </a:cubicBezTo>
                    <a:cubicBezTo>
                      <a:pt x="2162652" y="135828"/>
                      <a:pt x="2172553" y="128874"/>
                      <a:pt x="2174903" y="117629"/>
                    </a:cubicBezTo>
                    <a:cubicBezTo>
                      <a:pt x="2177399" y="105789"/>
                      <a:pt x="2169482" y="92195"/>
                      <a:pt x="2157002" y="90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16408823" y="3496228"/>
                <a:ext cx="2134314" cy="126122"/>
              </a:xfrm>
              <a:custGeom>
                <a:avLst/>
                <a:gdLst/>
                <a:ahLst/>
                <a:cxnLst/>
                <a:rect l="l" t="t" r="r" b="b"/>
                <a:pathLst>
                  <a:path w="2134314" h="126122" extrusionOk="0">
                    <a:moveTo>
                      <a:pt x="2112175" y="78794"/>
                    </a:moveTo>
                    <a:cubicBezTo>
                      <a:pt x="2054901" y="76089"/>
                      <a:pt x="1997576" y="74335"/>
                      <a:pt x="1940302" y="72153"/>
                    </a:cubicBezTo>
                    <a:cubicBezTo>
                      <a:pt x="1852209" y="68812"/>
                      <a:pt x="1764126" y="64187"/>
                      <a:pt x="1676033" y="60783"/>
                    </a:cubicBezTo>
                    <a:cubicBezTo>
                      <a:pt x="1585548" y="57275"/>
                      <a:pt x="1495022" y="53829"/>
                      <a:pt x="1404537" y="50269"/>
                    </a:cubicBezTo>
                    <a:cubicBezTo>
                      <a:pt x="1311191" y="46552"/>
                      <a:pt x="1217782" y="42835"/>
                      <a:pt x="1124436" y="38846"/>
                    </a:cubicBezTo>
                    <a:cubicBezTo>
                      <a:pt x="1030870" y="34806"/>
                      <a:pt x="937315" y="30776"/>
                      <a:pt x="843697" y="27058"/>
                    </a:cubicBezTo>
                    <a:cubicBezTo>
                      <a:pt x="749598" y="23342"/>
                      <a:pt x="655511" y="19886"/>
                      <a:pt x="561412" y="16273"/>
                    </a:cubicBezTo>
                    <a:cubicBezTo>
                      <a:pt x="472473" y="12869"/>
                      <a:pt x="383586" y="9633"/>
                      <a:pt x="294647" y="6814"/>
                    </a:cubicBezTo>
                    <a:cubicBezTo>
                      <a:pt x="245927" y="5216"/>
                      <a:pt x="197207" y="3629"/>
                      <a:pt x="148487" y="2407"/>
                    </a:cubicBezTo>
                    <a:cubicBezTo>
                      <a:pt x="126336" y="1823"/>
                      <a:pt x="104122" y="1134"/>
                      <a:pt x="81971" y="810"/>
                    </a:cubicBezTo>
                    <a:cubicBezTo>
                      <a:pt x="70336" y="601"/>
                      <a:pt x="58702" y="382"/>
                      <a:pt x="47067" y="277"/>
                    </a:cubicBezTo>
                    <a:cubicBezTo>
                      <a:pt x="41271" y="225"/>
                      <a:pt x="35433" y="173"/>
                      <a:pt x="29637" y="121"/>
                    </a:cubicBezTo>
                    <a:cubicBezTo>
                      <a:pt x="24540" y="121"/>
                      <a:pt x="18901" y="-411"/>
                      <a:pt x="13909" y="758"/>
                    </a:cubicBezTo>
                    <a:cubicBezTo>
                      <a:pt x="6305" y="2616"/>
                      <a:pt x="520" y="8724"/>
                      <a:pt x="39" y="16639"/>
                    </a:cubicBezTo>
                    <a:cubicBezTo>
                      <a:pt x="-493" y="24396"/>
                      <a:pt x="4447" y="31830"/>
                      <a:pt x="11830" y="34221"/>
                    </a:cubicBezTo>
                    <a:cubicBezTo>
                      <a:pt x="18577" y="36456"/>
                      <a:pt x="26441" y="36236"/>
                      <a:pt x="33512" y="36769"/>
                    </a:cubicBezTo>
                    <a:cubicBezTo>
                      <a:pt x="40843" y="37301"/>
                      <a:pt x="48175" y="37834"/>
                      <a:pt x="55506" y="38366"/>
                    </a:cubicBezTo>
                    <a:cubicBezTo>
                      <a:pt x="68999" y="39327"/>
                      <a:pt x="82493" y="40068"/>
                      <a:pt x="95986" y="40809"/>
                    </a:cubicBezTo>
                    <a:cubicBezTo>
                      <a:pt x="123829" y="42407"/>
                      <a:pt x="151662" y="44098"/>
                      <a:pt x="179557" y="45539"/>
                    </a:cubicBezTo>
                    <a:cubicBezTo>
                      <a:pt x="274230" y="50373"/>
                      <a:pt x="368965" y="54675"/>
                      <a:pt x="463700" y="58977"/>
                    </a:cubicBezTo>
                    <a:cubicBezTo>
                      <a:pt x="553068" y="63122"/>
                      <a:pt x="642487" y="66682"/>
                      <a:pt x="731896" y="70660"/>
                    </a:cubicBezTo>
                    <a:cubicBezTo>
                      <a:pt x="823123" y="74753"/>
                      <a:pt x="914401" y="78313"/>
                      <a:pt x="1005617" y="81759"/>
                    </a:cubicBezTo>
                    <a:cubicBezTo>
                      <a:pt x="1101940" y="85423"/>
                      <a:pt x="1198315" y="89088"/>
                      <a:pt x="1294648" y="93014"/>
                    </a:cubicBezTo>
                    <a:cubicBezTo>
                      <a:pt x="1386929" y="96731"/>
                      <a:pt x="1479220" y="100667"/>
                      <a:pt x="1571512" y="104593"/>
                    </a:cubicBezTo>
                    <a:cubicBezTo>
                      <a:pt x="1659971" y="108310"/>
                      <a:pt x="1748429" y="111975"/>
                      <a:pt x="1836898" y="115055"/>
                    </a:cubicBezTo>
                    <a:cubicBezTo>
                      <a:pt x="1881420" y="116653"/>
                      <a:pt x="1925942" y="118344"/>
                      <a:pt x="1970464" y="120265"/>
                    </a:cubicBezTo>
                    <a:cubicBezTo>
                      <a:pt x="2016635" y="122280"/>
                      <a:pt x="2062860" y="124567"/>
                      <a:pt x="2109084" y="126112"/>
                    </a:cubicBezTo>
                    <a:cubicBezTo>
                      <a:pt x="2109366" y="126122"/>
                      <a:pt x="2109648" y="126122"/>
                      <a:pt x="2109930" y="126122"/>
                    </a:cubicBezTo>
                    <a:cubicBezTo>
                      <a:pt x="2122494" y="126122"/>
                      <a:pt x="2133439" y="116893"/>
                      <a:pt x="2134264" y="104008"/>
                    </a:cubicBezTo>
                    <a:cubicBezTo>
                      <a:pt x="2135120" y="91271"/>
                      <a:pt x="2125084" y="79431"/>
                      <a:pt x="2112175" y="787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16408220" y="3799650"/>
                <a:ext cx="2074717" cy="115903"/>
              </a:xfrm>
              <a:custGeom>
                <a:avLst/>
                <a:gdLst/>
                <a:ahLst/>
                <a:cxnLst/>
                <a:rect l="l" t="t" r="r" b="b"/>
                <a:pathLst>
                  <a:path w="2074717" h="115903" extrusionOk="0">
                    <a:moveTo>
                      <a:pt x="2049437" y="67635"/>
                    </a:moveTo>
                    <a:cubicBezTo>
                      <a:pt x="2044727" y="67593"/>
                      <a:pt x="2040059" y="67583"/>
                      <a:pt x="2035369" y="67509"/>
                    </a:cubicBezTo>
                    <a:cubicBezTo>
                      <a:pt x="2018701" y="67081"/>
                      <a:pt x="2002033" y="66403"/>
                      <a:pt x="1985364" y="65661"/>
                    </a:cubicBezTo>
                    <a:cubicBezTo>
                      <a:pt x="1894566" y="61892"/>
                      <a:pt x="1803768" y="58760"/>
                      <a:pt x="1712918" y="55460"/>
                    </a:cubicBezTo>
                    <a:cubicBezTo>
                      <a:pt x="1615582" y="51900"/>
                      <a:pt x="1518246" y="48444"/>
                      <a:pt x="1420858" y="44947"/>
                    </a:cubicBezTo>
                    <a:cubicBezTo>
                      <a:pt x="1331867" y="41762"/>
                      <a:pt x="1242876" y="38630"/>
                      <a:pt x="1153884" y="35435"/>
                    </a:cubicBezTo>
                    <a:cubicBezTo>
                      <a:pt x="1058094" y="32031"/>
                      <a:pt x="962293" y="28638"/>
                      <a:pt x="866503" y="25234"/>
                    </a:cubicBezTo>
                    <a:cubicBezTo>
                      <a:pt x="766672" y="21674"/>
                      <a:pt x="666892" y="18165"/>
                      <a:pt x="567112" y="14668"/>
                    </a:cubicBezTo>
                    <a:cubicBezTo>
                      <a:pt x="477588" y="11588"/>
                      <a:pt x="388064" y="8403"/>
                      <a:pt x="298488" y="6012"/>
                    </a:cubicBezTo>
                    <a:cubicBezTo>
                      <a:pt x="250833" y="4738"/>
                      <a:pt x="203178" y="3464"/>
                      <a:pt x="155513" y="2452"/>
                    </a:cubicBezTo>
                    <a:cubicBezTo>
                      <a:pt x="129644" y="1867"/>
                      <a:pt x="103816" y="1335"/>
                      <a:pt x="77947" y="854"/>
                    </a:cubicBezTo>
                    <a:cubicBezTo>
                      <a:pt x="66522" y="593"/>
                      <a:pt x="55044" y="426"/>
                      <a:pt x="43629" y="217"/>
                    </a:cubicBezTo>
                    <a:cubicBezTo>
                      <a:pt x="37895" y="113"/>
                      <a:pt x="32099" y="-106"/>
                      <a:pt x="26365" y="61"/>
                    </a:cubicBezTo>
                    <a:cubicBezTo>
                      <a:pt x="21885" y="217"/>
                      <a:pt x="17655" y="290"/>
                      <a:pt x="13603" y="1658"/>
                    </a:cubicBezTo>
                    <a:cubicBezTo>
                      <a:pt x="13603" y="1658"/>
                      <a:pt x="13614" y="1658"/>
                      <a:pt x="13614" y="1648"/>
                    </a:cubicBezTo>
                    <a:cubicBezTo>
                      <a:pt x="13540" y="1669"/>
                      <a:pt x="13478" y="1700"/>
                      <a:pt x="13415" y="1721"/>
                    </a:cubicBezTo>
                    <a:cubicBezTo>
                      <a:pt x="13415" y="1721"/>
                      <a:pt x="13405" y="1721"/>
                      <a:pt x="13405" y="1721"/>
                    </a:cubicBezTo>
                    <a:cubicBezTo>
                      <a:pt x="13394" y="1721"/>
                      <a:pt x="13373" y="1731"/>
                      <a:pt x="13363" y="1731"/>
                    </a:cubicBezTo>
                    <a:cubicBezTo>
                      <a:pt x="13363" y="1731"/>
                      <a:pt x="13373" y="1731"/>
                      <a:pt x="13373" y="1731"/>
                    </a:cubicBezTo>
                    <a:cubicBezTo>
                      <a:pt x="13311" y="1752"/>
                      <a:pt x="13259" y="1773"/>
                      <a:pt x="13196" y="1794"/>
                    </a:cubicBezTo>
                    <a:cubicBezTo>
                      <a:pt x="6157" y="3934"/>
                      <a:pt x="705" y="9792"/>
                      <a:pt x="58" y="17748"/>
                    </a:cubicBezTo>
                    <a:cubicBezTo>
                      <a:pt x="-663" y="26403"/>
                      <a:pt x="5457" y="35362"/>
                      <a:pt x="14073" y="37262"/>
                    </a:cubicBezTo>
                    <a:cubicBezTo>
                      <a:pt x="17885" y="38525"/>
                      <a:pt x="22115" y="38797"/>
                      <a:pt x="25989" y="39047"/>
                    </a:cubicBezTo>
                    <a:cubicBezTo>
                      <a:pt x="31619" y="39423"/>
                      <a:pt x="37258" y="39788"/>
                      <a:pt x="42887" y="40112"/>
                    </a:cubicBezTo>
                    <a:cubicBezTo>
                      <a:pt x="53989" y="40697"/>
                      <a:pt x="65039" y="41334"/>
                      <a:pt x="76099" y="41919"/>
                    </a:cubicBezTo>
                    <a:cubicBezTo>
                      <a:pt x="169288" y="46753"/>
                      <a:pt x="262478" y="51211"/>
                      <a:pt x="355720" y="54980"/>
                    </a:cubicBezTo>
                    <a:cubicBezTo>
                      <a:pt x="454487" y="58969"/>
                      <a:pt x="553305" y="62466"/>
                      <a:pt x="652135" y="66079"/>
                    </a:cubicBezTo>
                    <a:cubicBezTo>
                      <a:pt x="739424" y="69263"/>
                      <a:pt x="826775" y="72396"/>
                      <a:pt x="914064" y="75538"/>
                    </a:cubicBezTo>
                    <a:cubicBezTo>
                      <a:pt x="1011557" y="79047"/>
                      <a:pt x="1109049" y="82555"/>
                      <a:pt x="1206490" y="86000"/>
                    </a:cubicBezTo>
                    <a:cubicBezTo>
                      <a:pt x="1299094" y="89289"/>
                      <a:pt x="1391647" y="92641"/>
                      <a:pt x="1484200" y="95930"/>
                    </a:cubicBezTo>
                    <a:cubicBezTo>
                      <a:pt x="1582538" y="99438"/>
                      <a:pt x="1680939" y="102883"/>
                      <a:pt x="1779340" y="106287"/>
                    </a:cubicBezTo>
                    <a:cubicBezTo>
                      <a:pt x="1824823" y="107884"/>
                      <a:pt x="1870295" y="109419"/>
                      <a:pt x="1915778" y="111017"/>
                    </a:cubicBezTo>
                    <a:cubicBezTo>
                      <a:pt x="1960038" y="112562"/>
                      <a:pt x="2004341" y="113136"/>
                      <a:pt x="2048549" y="115851"/>
                    </a:cubicBezTo>
                    <a:cubicBezTo>
                      <a:pt x="2049082" y="115882"/>
                      <a:pt x="2049604" y="115903"/>
                      <a:pt x="2050126" y="115903"/>
                    </a:cubicBezTo>
                    <a:cubicBezTo>
                      <a:pt x="2063797" y="115903"/>
                      <a:pt x="2075358" y="104690"/>
                      <a:pt x="2074690" y="90626"/>
                    </a:cubicBezTo>
                    <a:cubicBezTo>
                      <a:pt x="2074043" y="76927"/>
                      <a:pt x="2062565" y="67791"/>
                      <a:pt x="2049437" y="67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5" name="Google Shape;955;p29"/>
            <p:cNvSpPr/>
            <p:nvPr/>
          </p:nvSpPr>
          <p:spPr>
            <a:xfrm>
              <a:off x="16099038" y="-405428"/>
              <a:ext cx="248125" cy="4648629"/>
            </a:xfrm>
            <a:custGeom>
              <a:avLst/>
              <a:gdLst/>
              <a:ahLst/>
              <a:cxnLst/>
              <a:rect l="l" t="t" r="r" b="b"/>
              <a:pathLst>
                <a:path w="248125" h="4648629" extrusionOk="0">
                  <a:moveTo>
                    <a:pt x="22349" y="4648536"/>
                  </a:moveTo>
                  <a:cubicBezTo>
                    <a:pt x="8751" y="4647419"/>
                    <a:pt x="-606" y="4635527"/>
                    <a:pt x="31" y="4622246"/>
                  </a:cubicBezTo>
                  <a:cubicBezTo>
                    <a:pt x="8856" y="4427950"/>
                    <a:pt x="17409" y="4233654"/>
                    <a:pt x="26067" y="4039306"/>
                  </a:cubicBezTo>
                  <a:cubicBezTo>
                    <a:pt x="34829" y="3844478"/>
                    <a:pt x="43550" y="3649597"/>
                    <a:pt x="52260" y="3454769"/>
                  </a:cubicBezTo>
                  <a:cubicBezTo>
                    <a:pt x="61450" y="3249207"/>
                    <a:pt x="70641" y="3043656"/>
                    <a:pt x="79831" y="2838042"/>
                  </a:cubicBezTo>
                  <a:cubicBezTo>
                    <a:pt x="88813" y="2637534"/>
                    <a:pt x="97795" y="2437015"/>
                    <a:pt x="106766" y="2236507"/>
                  </a:cubicBezTo>
                  <a:cubicBezTo>
                    <a:pt x="116009" y="2029891"/>
                    <a:pt x="125251" y="1823264"/>
                    <a:pt x="134661" y="1616648"/>
                  </a:cubicBezTo>
                  <a:cubicBezTo>
                    <a:pt x="143591" y="1420442"/>
                    <a:pt x="152833" y="1224287"/>
                    <a:pt x="162024" y="1028175"/>
                  </a:cubicBezTo>
                  <a:cubicBezTo>
                    <a:pt x="171319" y="829682"/>
                    <a:pt x="180248" y="631189"/>
                    <a:pt x="189543" y="432696"/>
                  </a:cubicBezTo>
                  <a:cubicBezTo>
                    <a:pt x="193104" y="357218"/>
                    <a:pt x="196875" y="281740"/>
                    <a:pt x="200749" y="206262"/>
                  </a:cubicBezTo>
                  <a:cubicBezTo>
                    <a:pt x="202608" y="170043"/>
                    <a:pt x="204624" y="133813"/>
                    <a:pt x="206650" y="97593"/>
                  </a:cubicBezTo>
                  <a:cubicBezTo>
                    <a:pt x="207611" y="80219"/>
                    <a:pt x="208718" y="62908"/>
                    <a:pt x="210055" y="45545"/>
                  </a:cubicBezTo>
                  <a:cubicBezTo>
                    <a:pt x="210744" y="37307"/>
                    <a:pt x="211600" y="29079"/>
                    <a:pt x="212499" y="20841"/>
                  </a:cubicBezTo>
                  <a:cubicBezTo>
                    <a:pt x="213136" y="15318"/>
                    <a:pt x="214096" y="9847"/>
                    <a:pt x="217867" y="5545"/>
                  </a:cubicBezTo>
                  <a:cubicBezTo>
                    <a:pt x="225355" y="-3006"/>
                    <a:pt x="238159" y="-1147"/>
                    <a:pt x="244488" y="7561"/>
                  </a:cubicBezTo>
                  <a:cubicBezTo>
                    <a:pt x="248582" y="13136"/>
                    <a:pt x="247830" y="21207"/>
                    <a:pt x="247997" y="27743"/>
                  </a:cubicBezTo>
                  <a:cubicBezTo>
                    <a:pt x="248206" y="39113"/>
                    <a:pt x="248154" y="50473"/>
                    <a:pt x="247892" y="61843"/>
                  </a:cubicBezTo>
                  <a:cubicBezTo>
                    <a:pt x="247360" y="85377"/>
                    <a:pt x="246566" y="108848"/>
                    <a:pt x="245772" y="132382"/>
                  </a:cubicBezTo>
                  <a:cubicBezTo>
                    <a:pt x="243966" y="183000"/>
                    <a:pt x="242054" y="233670"/>
                    <a:pt x="240091" y="284350"/>
                  </a:cubicBezTo>
                  <a:cubicBezTo>
                    <a:pt x="236373" y="380752"/>
                    <a:pt x="232175" y="477164"/>
                    <a:pt x="227976" y="573565"/>
                  </a:cubicBezTo>
                  <a:cubicBezTo>
                    <a:pt x="219371" y="771901"/>
                    <a:pt x="210869" y="970290"/>
                    <a:pt x="202368" y="1168668"/>
                  </a:cubicBezTo>
                  <a:cubicBezTo>
                    <a:pt x="193710" y="1371787"/>
                    <a:pt x="184885" y="1574947"/>
                    <a:pt x="175914" y="1778065"/>
                  </a:cubicBezTo>
                  <a:cubicBezTo>
                    <a:pt x="167099" y="1977728"/>
                    <a:pt x="158170" y="2177390"/>
                    <a:pt x="149241" y="2377053"/>
                  </a:cubicBezTo>
                  <a:cubicBezTo>
                    <a:pt x="140102" y="2580861"/>
                    <a:pt x="131016" y="2784606"/>
                    <a:pt x="121878" y="2988413"/>
                  </a:cubicBezTo>
                  <a:cubicBezTo>
                    <a:pt x="112740" y="3192753"/>
                    <a:pt x="103601" y="3397030"/>
                    <a:pt x="94463" y="3601370"/>
                  </a:cubicBezTo>
                  <a:cubicBezTo>
                    <a:pt x="85649" y="3799122"/>
                    <a:pt x="76719" y="3996874"/>
                    <a:pt x="67894" y="4194678"/>
                  </a:cubicBezTo>
                  <a:cubicBezTo>
                    <a:pt x="61524" y="4338513"/>
                    <a:pt x="54986" y="4482348"/>
                    <a:pt x="48605" y="4626245"/>
                  </a:cubicBezTo>
                  <a:cubicBezTo>
                    <a:pt x="48051" y="4638836"/>
                    <a:pt x="36427" y="4648630"/>
                    <a:pt x="24218" y="4648630"/>
                  </a:cubicBezTo>
                  <a:cubicBezTo>
                    <a:pt x="23592" y="4648609"/>
                    <a:pt x="22965" y="4648589"/>
                    <a:pt x="22349" y="4648536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16607266" y="206645"/>
              <a:ext cx="2093096" cy="704041"/>
            </a:xfrm>
            <a:custGeom>
              <a:avLst/>
              <a:gdLst/>
              <a:ahLst/>
              <a:cxnLst/>
              <a:rect l="l" t="t" r="r" b="b"/>
              <a:pathLst>
                <a:path w="2093096" h="704041" extrusionOk="0">
                  <a:moveTo>
                    <a:pt x="2038315" y="155714"/>
                  </a:moveTo>
                  <a:cubicBezTo>
                    <a:pt x="1936886" y="146474"/>
                    <a:pt x="1835362" y="136325"/>
                    <a:pt x="1734089" y="125278"/>
                  </a:cubicBezTo>
                  <a:cubicBezTo>
                    <a:pt x="1505475" y="100899"/>
                    <a:pt x="1275848" y="88578"/>
                    <a:pt x="1046962" y="67759"/>
                  </a:cubicBezTo>
                  <a:cubicBezTo>
                    <a:pt x="837043" y="45990"/>
                    <a:pt x="627113" y="22926"/>
                    <a:pt x="416096" y="17131"/>
                  </a:cubicBezTo>
                  <a:cubicBezTo>
                    <a:pt x="394519" y="15972"/>
                    <a:pt x="372943" y="14855"/>
                    <a:pt x="351376" y="13633"/>
                  </a:cubicBezTo>
                  <a:cubicBezTo>
                    <a:pt x="311105" y="11347"/>
                    <a:pt x="270834" y="8423"/>
                    <a:pt x="230615" y="5876"/>
                  </a:cubicBezTo>
                  <a:cubicBezTo>
                    <a:pt x="211806" y="4654"/>
                    <a:pt x="193049" y="3808"/>
                    <a:pt x="174302" y="2691"/>
                  </a:cubicBezTo>
                  <a:cubicBezTo>
                    <a:pt x="157321" y="1699"/>
                    <a:pt x="140381" y="1323"/>
                    <a:pt x="123452" y="300"/>
                  </a:cubicBezTo>
                  <a:cubicBezTo>
                    <a:pt x="118376" y="-577"/>
                    <a:pt x="113405" y="519"/>
                    <a:pt x="109238" y="2921"/>
                  </a:cubicBezTo>
                  <a:cubicBezTo>
                    <a:pt x="62627" y="-4659"/>
                    <a:pt x="36205" y="41427"/>
                    <a:pt x="25552" y="81322"/>
                  </a:cubicBezTo>
                  <a:cubicBezTo>
                    <a:pt x="18210" y="194429"/>
                    <a:pt x="8361" y="309206"/>
                    <a:pt x="6283" y="423869"/>
                  </a:cubicBezTo>
                  <a:cubicBezTo>
                    <a:pt x="-8714" y="541570"/>
                    <a:pt x="-6584" y="583021"/>
                    <a:pt x="125279" y="591603"/>
                  </a:cubicBezTo>
                  <a:cubicBezTo>
                    <a:pt x="139922" y="591906"/>
                    <a:pt x="154595" y="592052"/>
                    <a:pt x="169268" y="592115"/>
                  </a:cubicBezTo>
                  <a:cubicBezTo>
                    <a:pt x="169300" y="592115"/>
                    <a:pt x="169331" y="592115"/>
                    <a:pt x="169362" y="592125"/>
                  </a:cubicBezTo>
                  <a:cubicBezTo>
                    <a:pt x="302875" y="604926"/>
                    <a:pt x="437245" y="605939"/>
                    <a:pt x="571134" y="612360"/>
                  </a:cubicBezTo>
                  <a:cubicBezTo>
                    <a:pt x="681117" y="620170"/>
                    <a:pt x="791247" y="626006"/>
                    <a:pt x="901439" y="630527"/>
                  </a:cubicBezTo>
                  <a:cubicBezTo>
                    <a:pt x="1051954" y="633127"/>
                    <a:pt x="1202365" y="650344"/>
                    <a:pt x="1352829" y="659052"/>
                  </a:cubicBezTo>
                  <a:cubicBezTo>
                    <a:pt x="1535866" y="669837"/>
                    <a:pt x="1718047" y="689696"/>
                    <a:pt x="1900865" y="703457"/>
                  </a:cubicBezTo>
                  <a:cubicBezTo>
                    <a:pt x="1909815" y="703697"/>
                    <a:pt x="1919549" y="704042"/>
                    <a:pt x="1929533" y="704042"/>
                  </a:cubicBezTo>
                  <a:cubicBezTo>
                    <a:pt x="1970462" y="704042"/>
                    <a:pt x="2015652" y="698164"/>
                    <a:pt x="2028592" y="654687"/>
                  </a:cubicBezTo>
                  <a:cubicBezTo>
                    <a:pt x="2066315" y="554297"/>
                    <a:pt x="2064613" y="445513"/>
                    <a:pt x="2082628" y="340936"/>
                  </a:cubicBezTo>
                  <a:cubicBezTo>
                    <a:pt x="2088090" y="286007"/>
                    <a:pt x="2119338" y="167512"/>
                    <a:pt x="2038315" y="155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16049848" y="4478281"/>
              <a:ext cx="2876068" cy="237445"/>
            </a:xfrm>
            <a:custGeom>
              <a:avLst/>
              <a:gdLst/>
              <a:ahLst/>
              <a:cxnLst/>
              <a:rect l="l" t="t" r="r" b="b"/>
              <a:pathLst>
                <a:path w="2876068" h="237445" extrusionOk="0">
                  <a:moveTo>
                    <a:pt x="2848806" y="237394"/>
                  </a:moveTo>
                  <a:cubicBezTo>
                    <a:pt x="2832921" y="236966"/>
                    <a:pt x="2817088" y="235212"/>
                    <a:pt x="2801256" y="234052"/>
                  </a:cubicBezTo>
                  <a:cubicBezTo>
                    <a:pt x="2787021" y="232987"/>
                    <a:pt x="2772828" y="232037"/>
                    <a:pt x="2758593" y="231129"/>
                  </a:cubicBezTo>
                  <a:cubicBezTo>
                    <a:pt x="2728787" y="229218"/>
                    <a:pt x="2698928" y="227412"/>
                    <a:pt x="2669121" y="225553"/>
                  </a:cubicBezTo>
                  <a:cubicBezTo>
                    <a:pt x="2608339" y="221732"/>
                    <a:pt x="2547671" y="217264"/>
                    <a:pt x="2486940" y="212701"/>
                  </a:cubicBezTo>
                  <a:cubicBezTo>
                    <a:pt x="2365908" y="203513"/>
                    <a:pt x="2244666" y="195651"/>
                    <a:pt x="2123529" y="188217"/>
                  </a:cubicBezTo>
                  <a:cubicBezTo>
                    <a:pt x="1999895" y="180678"/>
                    <a:pt x="1876419" y="171699"/>
                    <a:pt x="1752890" y="163252"/>
                  </a:cubicBezTo>
                  <a:cubicBezTo>
                    <a:pt x="1629946" y="154805"/>
                    <a:pt x="1506950" y="146891"/>
                    <a:pt x="1384006" y="138821"/>
                  </a:cubicBezTo>
                  <a:cubicBezTo>
                    <a:pt x="1261490" y="130802"/>
                    <a:pt x="1139027" y="122032"/>
                    <a:pt x="1016511" y="114284"/>
                  </a:cubicBezTo>
                  <a:cubicBezTo>
                    <a:pt x="894580" y="106579"/>
                    <a:pt x="772649" y="97714"/>
                    <a:pt x="650760" y="89111"/>
                  </a:cubicBezTo>
                  <a:cubicBezTo>
                    <a:pt x="530364" y="80664"/>
                    <a:pt x="409864" y="73387"/>
                    <a:pt x="289479" y="65629"/>
                  </a:cubicBezTo>
                  <a:cubicBezTo>
                    <a:pt x="243631" y="62654"/>
                    <a:pt x="197835" y="59782"/>
                    <a:pt x="151976" y="56546"/>
                  </a:cubicBezTo>
                  <a:cubicBezTo>
                    <a:pt x="128708" y="54948"/>
                    <a:pt x="105439" y="53309"/>
                    <a:pt x="82160" y="51451"/>
                  </a:cubicBezTo>
                  <a:cubicBezTo>
                    <a:pt x="71371" y="50553"/>
                    <a:pt x="60593" y="49696"/>
                    <a:pt x="49805" y="48851"/>
                  </a:cubicBezTo>
                  <a:cubicBezTo>
                    <a:pt x="39654" y="48057"/>
                    <a:pt x="29408" y="47734"/>
                    <a:pt x="20531" y="46429"/>
                  </a:cubicBezTo>
                  <a:cubicBezTo>
                    <a:pt x="8709" y="44737"/>
                    <a:pt x="-482" y="34672"/>
                    <a:pt x="20" y="22352"/>
                  </a:cubicBezTo>
                  <a:cubicBezTo>
                    <a:pt x="542" y="10021"/>
                    <a:pt x="11476" y="-629"/>
                    <a:pt x="24051" y="29"/>
                  </a:cubicBezTo>
                  <a:cubicBezTo>
                    <a:pt x="28886" y="-65"/>
                    <a:pt x="33795" y="467"/>
                    <a:pt x="38588" y="739"/>
                  </a:cubicBezTo>
                  <a:cubicBezTo>
                    <a:pt x="46296" y="1167"/>
                    <a:pt x="54045" y="1585"/>
                    <a:pt x="61805" y="2012"/>
                  </a:cubicBezTo>
                  <a:cubicBezTo>
                    <a:pt x="75622" y="2754"/>
                    <a:pt x="89429" y="3443"/>
                    <a:pt x="103246" y="4247"/>
                  </a:cubicBezTo>
                  <a:cubicBezTo>
                    <a:pt x="132948" y="6001"/>
                    <a:pt x="162650" y="7860"/>
                    <a:pt x="192341" y="9875"/>
                  </a:cubicBezTo>
                  <a:cubicBezTo>
                    <a:pt x="252967" y="13968"/>
                    <a:pt x="313531" y="18165"/>
                    <a:pt x="374157" y="22414"/>
                  </a:cubicBezTo>
                  <a:cubicBezTo>
                    <a:pt x="493968" y="30861"/>
                    <a:pt x="613883" y="38671"/>
                    <a:pt x="733736" y="46209"/>
                  </a:cubicBezTo>
                  <a:cubicBezTo>
                    <a:pt x="857369" y="54019"/>
                    <a:pt x="980898" y="62090"/>
                    <a:pt x="1104479" y="70537"/>
                  </a:cubicBezTo>
                  <a:cubicBezTo>
                    <a:pt x="1227632" y="78983"/>
                    <a:pt x="1350847" y="86470"/>
                    <a:pt x="1474000" y="94864"/>
                  </a:cubicBezTo>
                  <a:cubicBezTo>
                    <a:pt x="1597581" y="103311"/>
                    <a:pt x="1721214" y="111382"/>
                    <a:pt x="1844900" y="119296"/>
                  </a:cubicBezTo>
                  <a:cubicBezTo>
                    <a:pt x="1904513" y="123117"/>
                    <a:pt x="1964126" y="126730"/>
                    <a:pt x="2023739" y="130718"/>
                  </a:cubicBezTo>
                  <a:cubicBezTo>
                    <a:pt x="2085900" y="134915"/>
                    <a:pt x="2148009" y="139593"/>
                    <a:pt x="2210170" y="143728"/>
                  </a:cubicBezTo>
                  <a:cubicBezTo>
                    <a:pt x="2269731" y="147768"/>
                    <a:pt x="2329292" y="151799"/>
                    <a:pt x="2388894" y="155683"/>
                  </a:cubicBezTo>
                  <a:cubicBezTo>
                    <a:pt x="2449458" y="159609"/>
                    <a:pt x="2510084" y="162803"/>
                    <a:pt x="2570647" y="166468"/>
                  </a:cubicBezTo>
                  <a:cubicBezTo>
                    <a:pt x="2617769" y="169339"/>
                    <a:pt x="2664797" y="172628"/>
                    <a:pt x="2711868" y="175980"/>
                  </a:cubicBezTo>
                  <a:cubicBezTo>
                    <a:pt x="2734927" y="177629"/>
                    <a:pt x="2758039" y="179217"/>
                    <a:pt x="2781099" y="180762"/>
                  </a:cubicBezTo>
                  <a:cubicBezTo>
                    <a:pt x="2804368" y="182307"/>
                    <a:pt x="2827804" y="182672"/>
                    <a:pt x="2851020" y="185116"/>
                  </a:cubicBezTo>
                  <a:cubicBezTo>
                    <a:pt x="2857924" y="185857"/>
                    <a:pt x="2864085" y="188196"/>
                    <a:pt x="2868921" y="193354"/>
                  </a:cubicBezTo>
                  <a:cubicBezTo>
                    <a:pt x="2873756" y="198449"/>
                    <a:pt x="2876357" y="205413"/>
                    <a:pt x="2876044" y="212367"/>
                  </a:cubicBezTo>
                  <a:cubicBezTo>
                    <a:pt x="2875469" y="226525"/>
                    <a:pt x="2863427" y="237446"/>
                    <a:pt x="2849485" y="237446"/>
                  </a:cubicBezTo>
                  <a:cubicBezTo>
                    <a:pt x="2849276" y="237404"/>
                    <a:pt x="2849036" y="237404"/>
                    <a:pt x="2848806" y="237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16133200" y="4208660"/>
              <a:ext cx="2785900" cy="237669"/>
            </a:xfrm>
            <a:custGeom>
              <a:avLst/>
              <a:gdLst/>
              <a:ahLst/>
              <a:cxnLst/>
              <a:rect l="l" t="t" r="r" b="b"/>
              <a:pathLst>
                <a:path w="2785900" h="237669" extrusionOk="0">
                  <a:moveTo>
                    <a:pt x="2760880" y="237618"/>
                  </a:moveTo>
                  <a:cubicBezTo>
                    <a:pt x="2645748" y="229547"/>
                    <a:pt x="2530668" y="221309"/>
                    <a:pt x="2415537" y="213343"/>
                  </a:cubicBezTo>
                  <a:cubicBezTo>
                    <a:pt x="2296530" y="205105"/>
                    <a:pt x="2177565" y="196668"/>
                    <a:pt x="2058610" y="188274"/>
                  </a:cubicBezTo>
                  <a:cubicBezTo>
                    <a:pt x="1937630" y="179723"/>
                    <a:pt x="1816712" y="171276"/>
                    <a:pt x="1695784" y="162777"/>
                  </a:cubicBezTo>
                  <a:cubicBezTo>
                    <a:pt x="1569446" y="153850"/>
                    <a:pt x="1443149" y="145038"/>
                    <a:pt x="1316863" y="136111"/>
                  </a:cubicBezTo>
                  <a:cubicBezTo>
                    <a:pt x="1197105" y="127716"/>
                    <a:pt x="1077409" y="119322"/>
                    <a:pt x="957650" y="110885"/>
                  </a:cubicBezTo>
                  <a:cubicBezTo>
                    <a:pt x="842466" y="102815"/>
                    <a:pt x="727282" y="94681"/>
                    <a:pt x="612097" y="86558"/>
                  </a:cubicBezTo>
                  <a:cubicBezTo>
                    <a:pt x="487775" y="77850"/>
                    <a:pt x="363400" y="69027"/>
                    <a:pt x="239067" y="60048"/>
                  </a:cubicBezTo>
                  <a:cubicBezTo>
                    <a:pt x="181491" y="55914"/>
                    <a:pt x="123810" y="51977"/>
                    <a:pt x="66818" y="46924"/>
                  </a:cubicBezTo>
                  <a:cubicBezTo>
                    <a:pt x="62599" y="46538"/>
                    <a:pt x="58181" y="46444"/>
                    <a:pt x="53931" y="45797"/>
                  </a:cubicBezTo>
                  <a:cubicBezTo>
                    <a:pt x="52343" y="45692"/>
                    <a:pt x="50766" y="45504"/>
                    <a:pt x="49179" y="45337"/>
                  </a:cubicBezTo>
                  <a:cubicBezTo>
                    <a:pt x="44980" y="44857"/>
                    <a:pt x="40834" y="44324"/>
                    <a:pt x="36636" y="43855"/>
                  </a:cubicBezTo>
                  <a:cubicBezTo>
                    <a:pt x="31215" y="43218"/>
                    <a:pt x="25795" y="41891"/>
                    <a:pt x="20479" y="40670"/>
                  </a:cubicBezTo>
                  <a:cubicBezTo>
                    <a:pt x="14902" y="39396"/>
                    <a:pt x="8845" y="37110"/>
                    <a:pt x="4855" y="32912"/>
                  </a:cubicBezTo>
                  <a:cubicBezTo>
                    <a:pt x="-2800" y="24737"/>
                    <a:pt x="-993" y="12573"/>
                    <a:pt x="7404" y="5829"/>
                  </a:cubicBezTo>
                  <a:cubicBezTo>
                    <a:pt x="12343" y="1840"/>
                    <a:pt x="20051" y="1047"/>
                    <a:pt x="26213" y="566"/>
                  </a:cubicBezTo>
                  <a:cubicBezTo>
                    <a:pt x="33972" y="-123"/>
                    <a:pt x="41670" y="-71"/>
                    <a:pt x="49429" y="138"/>
                  </a:cubicBezTo>
                  <a:cubicBezTo>
                    <a:pt x="62661" y="399"/>
                    <a:pt x="75883" y="1307"/>
                    <a:pt x="89116" y="2101"/>
                  </a:cubicBezTo>
                  <a:cubicBezTo>
                    <a:pt x="117857" y="3855"/>
                    <a:pt x="146546" y="5661"/>
                    <a:pt x="175297" y="7624"/>
                  </a:cubicBezTo>
                  <a:cubicBezTo>
                    <a:pt x="238524" y="11874"/>
                    <a:pt x="301751" y="16176"/>
                    <a:pt x="364967" y="20582"/>
                  </a:cubicBezTo>
                  <a:cubicBezTo>
                    <a:pt x="484297" y="28872"/>
                    <a:pt x="603680" y="37204"/>
                    <a:pt x="723010" y="45598"/>
                  </a:cubicBezTo>
                  <a:cubicBezTo>
                    <a:pt x="839740" y="53836"/>
                    <a:pt x="956407" y="62011"/>
                    <a:pt x="1073137" y="70187"/>
                  </a:cubicBezTo>
                  <a:cubicBezTo>
                    <a:pt x="1193898" y="78686"/>
                    <a:pt x="1314618" y="87184"/>
                    <a:pt x="1435327" y="95631"/>
                  </a:cubicBezTo>
                  <a:cubicBezTo>
                    <a:pt x="1558699" y="104339"/>
                    <a:pt x="1682008" y="113005"/>
                    <a:pt x="1805381" y="121661"/>
                  </a:cubicBezTo>
                  <a:cubicBezTo>
                    <a:pt x="1925452" y="130107"/>
                    <a:pt x="2045577" y="138502"/>
                    <a:pt x="2165659" y="147001"/>
                  </a:cubicBezTo>
                  <a:cubicBezTo>
                    <a:pt x="2287538" y="155552"/>
                    <a:pt x="2409364" y="164103"/>
                    <a:pt x="2531191" y="172654"/>
                  </a:cubicBezTo>
                  <a:cubicBezTo>
                    <a:pt x="2608172" y="178073"/>
                    <a:pt x="2685163" y="183492"/>
                    <a:pt x="2762144" y="188911"/>
                  </a:cubicBezTo>
                  <a:cubicBezTo>
                    <a:pt x="2775376" y="189809"/>
                    <a:pt x="2786217" y="200176"/>
                    <a:pt x="2785893" y="213875"/>
                  </a:cubicBezTo>
                  <a:cubicBezTo>
                    <a:pt x="2785538" y="226237"/>
                    <a:pt x="2775000" y="237670"/>
                    <a:pt x="2762374" y="237670"/>
                  </a:cubicBezTo>
                  <a:cubicBezTo>
                    <a:pt x="2761893" y="237670"/>
                    <a:pt x="2761392" y="237659"/>
                    <a:pt x="2760880" y="2376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5653705" y="-504796"/>
              <a:ext cx="652824" cy="5046630"/>
            </a:xfrm>
            <a:custGeom>
              <a:avLst/>
              <a:gdLst/>
              <a:ahLst/>
              <a:cxnLst/>
              <a:rect l="l" t="t" r="r" b="b"/>
              <a:pathLst>
                <a:path w="652824" h="5046630" extrusionOk="0">
                  <a:moveTo>
                    <a:pt x="651660" y="61823"/>
                  </a:moveTo>
                  <a:cubicBezTo>
                    <a:pt x="648579" y="47696"/>
                    <a:pt x="635242" y="37652"/>
                    <a:pt x="620788" y="38769"/>
                  </a:cubicBezTo>
                  <a:cubicBezTo>
                    <a:pt x="619827" y="38822"/>
                    <a:pt x="618877" y="38978"/>
                    <a:pt x="617916" y="39145"/>
                  </a:cubicBezTo>
                  <a:cubicBezTo>
                    <a:pt x="603786" y="35376"/>
                    <a:pt x="587953" y="35742"/>
                    <a:pt x="573822" y="33831"/>
                  </a:cubicBezTo>
                  <a:cubicBezTo>
                    <a:pt x="514209" y="27138"/>
                    <a:pt x="454440" y="21563"/>
                    <a:pt x="394670" y="16781"/>
                  </a:cubicBezTo>
                  <a:cubicBezTo>
                    <a:pt x="379213" y="14870"/>
                    <a:pt x="362524" y="13168"/>
                    <a:pt x="345261" y="12155"/>
                  </a:cubicBezTo>
                  <a:cubicBezTo>
                    <a:pt x="309449" y="1902"/>
                    <a:pt x="273115" y="-4790"/>
                    <a:pt x="236395" y="4241"/>
                  </a:cubicBezTo>
                  <a:cubicBezTo>
                    <a:pt x="187414" y="19642"/>
                    <a:pt x="198881" y="81149"/>
                    <a:pt x="187831" y="121305"/>
                  </a:cubicBezTo>
                  <a:cubicBezTo>
                    <a:pt x="156323" y="291482"/>
                    <a:pt x="154150" y="465074"/>
                    <a:pt x="149315" y="637538"/>
                  </a:cubicBezTo>
                  <a:cubicBezTo>
                    <a:pt x="140124" y="799164"/>
                    <a:pt x="140177" y="961113"/>
                    <a:pt x="131780" y="1122802"/>
                  </a:cubicBezTo>
                  <a:cubicBezTo>
                    <a:pt x="119613" y="1336748"/>
                    <a:pt x="104574" y="1550600"/>
                    <a:pt x="99853" y="1764869"/>
                  </a:cubicBezTo>
                  <a:cubicBezTo>
                    <a:pt x="88480" y="2183051"/>
                    <a:pt x="71697" y="2600908"/>
                    <a:pt x="49650" y="3018661"/>
                  </a:cubicBezTo>
                  <a:cubicBezTo>
                    <a:pt x="33076" y="3334970"/>
                    <a:pt x="33661" y="3651853"/>
                    <a:pt x="23457" y="3968319"/>
                  </a:cubicBezTo>
                  <a:cubicBezTo>
                    <a:pt x="10810" y="4179185"/>
                    <a:pt x="-2308" y="4390113"/>
                    <a:pt x="345" y="4601511"/>
                  </a:cubicBezTo>
                  <a:cubicBezTo>
                    <a:pt x="3854" y="4680601"/>
                    <a:pt x="-2475" y="4761602"/>
                    <a:pt x="3321" y="4840745"/>
                  </a:cubicBezTo>
                  <a:cubicBezTo>
                    <a:pt x="5024" y="4888230"/>
                    <a:pt x="7520" y="4935768"/>
                    <a:pt x="5609" y="4983097"/>
                  </a:cubicBezTo>
                  <a:cubicBezTo>
                    <a:pt x="6058" y="4986636"/>
                    <a:pt x="7081" y="4989716"/>
                    <a:pt x="8387" y="4992556"/>
                  </a:cubicBezTo>
                  <a:cubicBezTo>
                    <a:pt x="7875" y="4995584"/>
                    <a:pt x="7708" y="4998675"/>
                    <a:pt x="8272" y="5001744"/>
                  </a:cubicBezTo>
                  <a:cubicBezTo>
                    <a:pt x="11248" y="5023305"/>
                    <a:pt x="33619" y="5031334"/>
                    <a:pt x="52480" y="5033777"/>
                  </a:cubicBezTo>
                  <a:cubicBezTo>
                    <a:pt x="160981" y="5043195"/>
                    <a:pt x="269314" y="5035918"/>
                    <a:pt x="378326" y="5046265"/>
                  </a:cubicBezTo>
                  <a:cubicBezTo>
                    <a:pt x="378326" y="5046265"/>
                    <a:pt x="377950" y="5046202"/>
                    <a:pt x="377950" y="5046202"/>
                  </a:cubicBezTo>
                  <a:cubicBezTo>
                    <a:pt x="390023" y="5047371"/>
                    <a:pt x="403652" y="5046390"/>
                    <a:pt x="414357" y="5040261"/>
                  </a:cubicBezTo>
                  <a:cubicBezTo>
                    <a:pt x="431735" y="5028630"/>
                    <a:pt x="440257" y="5001838"/>
                    <a:pt x="428539" y="4983483"/>
                  </a:cubicBezTo>
                  <a:cubicBezTo>
                    <a:pt x="409083" y="4959563"/>
                    <a:pt x="373783" y="4970453"/>
                    <a:pt x="346806" y="4967561"/>
                  </a:cubicBezTo>
                  <a:cubicBezTo>
                    <a:pt x="259747" y="4960137"/>
                    <a:pt x="172437" y="4965097"/>
                    <a:pt x="85723" y="4956838"/>
                  </a:cubicBezTo>
                  <a:cubicBezTo>
                    <a:pt x="85712" y="4956827"/>
                    <a:pt x="85702" y="4956827"/>
                    <a:pt x="85702" y="4956827"/>
                  </a:cubicBezTo>
                  <a:cubicBezTo>
                    <a:pt x="85691" y="4956827"/>
                    <a:pt x="85691" y="4956817"/>
                    <a:pt x="85681" y="4956817"/>
                  </a:cubicBezTo>
                  <a:cubicBezTo>
                    <a:pt x="79979" y="4946825"/>
                    <a:pt x="77900" y="4935162"/>
                    <a:pt x="78558" y="4923761"/>
                  </a:cubicBezTo>
                  <a:cubicBezTo>
                    <a:pt x="81451" y="4891164"/>
                    <a:pt x="84595" y="4858609"/>
                    <a:pt x="88553" y="4826138"/>
                  </a:cubicBezTo>
                  <a:cubicBezTo>
                    <a:pt x="91070" y="4813222"/>
                    <a:pt x="94412" y="4800401"/>
                    <a:pt x="96950" y="4787485"/>
                  </a:cubicBezTo>
                  <a:cubicBezTo>
                    <a:pt x="110527" y="4776898"/>
                    <a:pt x="133012" y="4780072"/>
                    <a:pt x="149900" y="4776376"/>
                  </a:cubicBezTo>
                  <a:cubicBezTo>
                    <a:pt x="169503" y="4774779"/>
                    <a:pt x="189095" y="4774100"/>
                    <a:pt x="208709" y="4773797"/>
                  </a:cubicBezTo>
                  <a:cubicBezTo>
                    <a:pt x="233909" y="4775447"/>
                    <a:pt x="259455" y="4777410"/>
                    <a:pt x="286473" y="4779091"/>
                  </a:cubicBezTo>
                  <a:cubicBezTo>
                    <a:pt x="321804" y="4782014"/>
                    <a:pt x="357459" y="4785407"/>
                    <a:pt x="392999" y="4785407"/>
                  </a:cubicBezTo>
                  <a:cubicBezTo>
                    <a:pt x="404257" y="4786149"/>
                    <a:pt x="416905" y="4785836"/>
                    <a:pt x="427370" y="4782432"/>
                  </a:cubicBezTo>
                  <a:cubicBezTo>
                    <a:pt x="427422" y="4782432"/>
                    <a:pt x="427474" y="4782380"/>
                    <a:pt x="427474" y="4782380"/>
                  </a:cubicBezTo>
                  <a:cubicBezTo>
                    <a:pt x="440435" y="4778663"/>
                    <a:pt x="451599" y="4768681"/>
                    <a:pt x="454252" y="4753490"/>
                  </a:cubicBezTo>
                  <a:cubicBezTo>
                    <a:pt x="454837" y="4709669"/>
                    <a:pt x="455735" y="4665744"/>
                    <a:pt x="460309" y="4622028"/>
                  </a:cubicBezTo>
                  <a:cubicBezTo>
                    <a:pt x="470993" y="4322717"/>
                    <a:pt x="480549" y="4023311"/>
                    <a:pt x="488413" y="3723948"/>
                  </a:cubicBezTo>
                  <a:cubicBezTo>
                    <a:pt x="497447" y="3213510"/>
                    <a:pt x="543139" y="2705140"/>
                    <a:pt x="573258" y="2195809"/>
                  </a:cubicBezTo>
                  <a:cubicBezTo>
                    <a:pt x="592444" y="1886036"/>
                    <a:pt x="613373" y="1576431"/>
                    <a:pt x="625853" y="1266334"/>
                  </a:cubicBezTo>
                  <a:cubicBezTo>
                    <a:pt x="638814" y="964371"/>
                    <a:pt x="636642" y="661928"/>
                    <a:pt x="645404" y="359913"/>
                  </a:cubicBezTo>
                  <a:cubicBezTo>
                    <a:pt x="647085" y="260577"/>
                    <a:pt x="655963" y="160877"/>
                    <a:pt x="651660" y="61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29"/>
          <p:cNvGrpSpPr/>
          <p:nvPr/>
        </p:nvGrpSpPr>
        <p:grpSpPr>
          <a:xfrm rot="886363">
            <a:off x="4055569" y="4165700"/>
            <a:ext cx="1034560" cy="1062847"/>
            <a:chOff x="8109498" y="8330448"/>
            <a:chExt cx="2069003" cy="2125680"/>
          </a:xfrm>
        </p:grpSpPr>
        <p:sp>
          <p:nvSpPr>
            <p:cNvPr id="961" name="Google Shape;961;p29"/>
            <p:cNvSpPr/>
            <p:nvPr/>
          </p:nvSpPr>
          <p:spPr>
            <a:xfrm>
              <a:off x="8828103" y="8330448"/>
              <a:ext cx="651918" cy="621530"/>
            </a:xfrm>
            <a:custGeom>
              <a:avLst/>
              <a:gdLst/>
              <a:ahLst/>
              <a:cxnLst/>
              <a:rect l="l" t="t" r="r" b="b"/>
              <a:pathLst>
                <a:path w="651918" h="621530" extrusionOk="0">
                  <a:moveTo>
                    <a:pt x="251272" y="613617"/>
                  </a:moveTo>
                  <a:cubicBezTo>
                    <a:pt x="405222" y="654736"/>
                    <a:pt x="689456" y="536940"/>
                    <a:pt x="647796" y="229243"/>
                  </a:cubicBezTo>
                  <a:cubicBezTo>
                    <a:pt x="609368" y="-28109"/>
                    <a:pt x="241902" y="-64530"/>
                    <a:pt x="79602" y="98616"/>
                  </a:cubicBezTo>
                  <a:cubicBezTo>
                    <a:pt x="-66904" y="235174"/>
                    <a:pt x="-12028" y="558507"/>
                    <a:pt x="251272" y="613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8816252" y="9832771"/>
              <a:ext cx="588812" cy="623357"/>
            </a:xfrm>
            <a:custGeom>
              <a:avLst/>
              <a:gdLst/>
              <a:ahLst/>
              <a:cxnLst/>
              <a:rect l="l" t="t" r="r" b="b"/>
              <a:pathLst>
                <a:path w="588812" h="623357" extrusionOk="0">
                  <a:moveTo>
                    <a:pt x="109173" y="85830"/>
                  </a:moveTo>
                  <a:cubicBezTo>
                    <a:pt x="-65890" y="223136"/>
                    <a:pt x="-24796" y="556749"/>
                    <a:pt x="192198" y="612791"/>
                  </a:cubicBezTo>
                  <a:cubicBezTo>
                    <a:pt x="308362" y="644140"/>
                    <a:pt x="445094" y="604543"/>
                    <a:pt x="520832" y="509814"/>
                  </a:cubicBezTo>
                  <a:cubicBezTo>
                    <a:pt x="720629" y="252382"/>
                    <a:pt x="448950" y="-186117"/>
                    <a:pt x="109173" y="85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8109498" y="9122844"/>
              <a:ext cx="2069003" cy="534854"/>
            </a:xfrm>
            <a:custGeom>
              <a:avLst/>
              <a:gdLst/>
              <a:ahLst/>
              <a:cxnLst/>
              <a:rect l="l" t="t" r="r" b="b"/>
              <a:pathLst>
                <a:path w="2069003" h="534854" extrusionOk="0">
                  <a:moveTo>
                    <a:pt x="1907030" y="31473"/>
                  </a:moveTo>
                  <a:cubicBezTo>
                    <a:pt x="1667007" y="25028"/>
                    <a:pt x="1405918" y="-3928"/>
                    <a:pt x="1094323" y="7317"/>
                  </a:cubicBezTo>
                  <a:cubicBezTo>
                    <a:pt x="134059" y="21363"/>
                    <a:pt x="46553" y="-82906"/>
                    <a:pt x="5132" y="204308"/>
                  </a:cubicBezTo>
                  <a:cubicBezTo>
                    <a:pt x="-879" y="305125"/>
                    <a:pt x="-23505" y="501206"/>
                    <a:pt x="113712" y="517880"/>
                  </a:cubicBezTo>
                  <a:cubicBezTo>
                    <a:pt x="344829" y="538575"/>
                    <a:pt x="1794679" y="538499"/>
                    <a:pt x="1939434" y="527526"/>
                  </a:cubicBezTo>
                  <a:cubicBezTo>
                    <a:pt x="2004875" y="532241"/>
                    <a:pt x="2064024" y="511881"/>
                    <a:pt x="2060147" y="445254"/>
                  </a:cubicBezTo>
                  <a:cubicBezTo>
                    <a:pt x="2094188" y="29160"/>
                    <a:pt x="2027335" y="38199"/>
                    <a:pt x="1907030" y="31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 rot="21366079">
            <a:off x="84596" y="466398"/>
            <a:ext cx="2387577" cy="1171856"/>
            <a:chOff x="-490020" y="932528"/>
            <a:chExt cx="4774607" cy="2343443"/>
          </a:xfrm>
        </p:grpSpPr>
        <p:sp>
          <p:nvSpPr>
            <p:cNvPr id="965" name="Google Shape;965;p29"/>
            <p:cNvSpPr/>
            <p:nvPr/>
          </p:nvSpPr>
          <p:spPr>
            <a:xfrm>
              <a:off x="-490020" y="932528"/>
              <a:ext cx="2090797" cy="1171383"/>
            </a:xfrm>
            <a:custGeom>
              <a:avLst/>
              <a:gdLst/>
              <a:ahLst/>
              <a:cxnLst/>
              <a:rect l="l" t="t" r="r" b="b"/>
              <a:pathLst>
                <a:path w="2090797" h="1171383" extrusionOk="0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56487" y="1249934"/>
              <a:ext cx="374698" cy="742901"/>
            </a:xfrm>
            <a:custGeom>
              <a:avLst/>
              <a:gdLst/>
              <a:ahLst/>
              <a:cxnLst/>
              <a:rect l="l" t="t" r="r" b="b"/>
              <a:pathLst>
                <a:path w="374698" h="742901" extrusionOk="0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136737" y="2160662"/>
              <a:ext cx="1443379" cy="153145"/>
            </a:xfrm>
            <a:custGeom>
              <a:avLst/>
              <a:gdLst/>
              <a:ahLst/>
              <a:cxnLst/>
              <a:rect l="l" t="t" r="r" b="b"/>
              <a:pathLst>
                <a:path w="1443379" h="153145" extrusionOk="0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545111" y="2533739"/>
              <a:ext cx="538369" cy="742232"/>
            </a:xfrm>
            <a:custGeom>
              <a:avLst/>
              <a:gdLst/>
              <a:ahLst/>
              <a:cxnLst/>
              <a:rect l="l" t="t" r="r" b="b"/>
              <a:pathLst>
                <a:path w="538369" h="742232" extrusionOk="0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944828" y="1909022"/>
              <a:ext cx="618414" cy="151542"/>
            </a:xfrm>
            <a:custGeom>
              <a:avLst/>
              <a:gdLst/>
              <a:ahLst/>
              <a:cxnLst/>
              <a:rect l="l" t="t" r="r" b="b"/>
              <a:pathLst>
                <a:path w="618414" h="151542" extrusionOk="0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029772" y="2172428"/>
              <a:ext cx="560686" cy="145323"/>
            </a:xfrm>
            <a:custGeom>
              <a:avLst/>
              <a:gdLst/>
              <a:ahLst/>
              <a:cxnLst/>
              <a:rect l="l" t="t" r="r" b="b"/>
              <a:pathLst>
                <a:path w="560686" h="145323" extrusionOk="0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2817917" y="1129696"/>
              <a:ext cx="359044" cy="1871837"/>
            </a:xfrm>
            <a:custGeom>
              <a:avLst/>
              <a:gdLst/>
              <a:ahLst/>
              <a:cxnLst/>
              <a:rect l="l" t="t" r="r" b="b"/>
              <a:pathLst>
                <a:path w="359044" h="1871837" extrusionOk="0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242309" y="1890579"/>
              <a:ext cx="466969" cy="510809"/>
            </a:xfrm>
            <a:custGeom>
              <a:avLst/>
              <a:gdLst/>
              <a:ahLst/>
              <a:cxnLst/>
              <a:rect l="l" t="t" r="r" b="b"/>
              <a:pathLst>
                <a:path w="466969" h="510809" extrusionOk="0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611631" y="1629296"/>
              <a:ext cx="315641" cy="329897"/>
            </a:xfrm>
            <a:custGeom>
              <a:avLst/>
              <a:gdLst/>
              <a:ahLst/>
              <a:cxnLst/>
              <a:rect l="l" t="t" r="r" b="b"/>
              <a:pathLst>
                <a:path w="315641" h="329897" extrusionOk="0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854445" y="1122955"/>
              <a:ext cx="430142" cy="1869353"/>
            </a:xfrm>
            <a:custGeom>
              <a:avLst/>
              <a:gdLst/>
              <a:ahLst/>
              <a:cxnLst/>
              <a:rect l="l" t="t" r="r" b="b"/>
              <a:pathLst>
                <a:path w="430142" h="1869353" extrusionOk="0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5" name="Google Shape;975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5"/>
          <p:cNvGrpSpPr/>
          <p:nvPr/>
        </p:nvGrpSpPr>
        <p:grpSpPr>
          <a:xfrm>
            <a:off x="4743578" y="995361"/>
            <a:ext cx="4050397" cy="2808703"/>
            <a:chOff x="4743578" y="995361"/>
            <a:chExt cx="4050397" cy="2808703"/>
          </a:xfrm>
        </p:grpSpPr>
        <p:sp>
          <p:nvSpPr>
            <p:cNvPr id="438" name="Google Shape;438;p15"/>
            <p:cNvSpPr/>
            <p:nvPr/>
          </p:nvSpPr>
          <p:spPr>
            <a:xfrm rot="-5175684">
              <a:off x="5488555" y="453851"/>
              <a:ext cx="2560443" cy="3891723"/>
            </a:xfrm>
            <a:custGeom>
              <a:avLst/>
              <a:gdLst/>
              <a:ahLst/>
              <a:cxnLst/>
              <a:rect l="l" t="t" r="r" b="b"/>
              <a:pathLst>
                <a:path w="5121256" h="7782453" extrusionOk="0">
                  <a:moveTo>
                    <a:pt x="5118956" y="7725143"/>
                  </a:moveTo>
                  <a:cubicBezTo>
                    <a:pt x="5120637" y="7753674"/>
                    <a:pt x="5369963" y="7741517"/>
                    <a:pt x="145432" y="7782453"/>
                  </a:cubicBezTo>
                  <a:cubicBezTo>
                    <a:pt x="52048" y="7782453"/>
                    <a:pt x="33723" y="1159195"/>
                    <a:pt x="0" y="147242"/>
                  </a:cubicBezTo>
                  <a:cubicBezTo>
                    <a:pt x="0" y="74554"/>
                    <a:pt x="819128" y="99193"/>
                    <a:pt x="1090624" y="85838"/>
                  </a:cubicBezTo>
                  <a:cubicBezTo>
                    <a:pt x="2926483" y="-4438"/>
                    <a:pt x="3850734" y="-38743"/>
                    <a:pt x="4984064" y="58553"/>
                  </a:cubicBezTo>
                  <a:cubicBezTo>
                    <a:pt x="5064215" y="65433"/>
                    <a:pt x="4903790" y="2946124"/>
                    <a:pt x="5118956" y="7725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 rot="-5175684">
              <a:off x="5599945" y="575938"/>
              <a:ext cx="2336063" cy="3652784"/>
            </a:xfrm>
            <a:custGeom>
              <a:avLst/>
              <a:gdLst/>
              <a:ahLst/>
              <a:cxnLst/>
              <a:rect l="l" t="t" r="r" b="b"/>
              <a:pathLst>
                <a:path w="4672462" h="7304637" extrusionOk="0">
                  <a:moveTo>
                    <a:pt x="4640660" y="7119911"/>
                  </a:moveTo>
                  <a:cubicBezTo>
                    <a:pt x="4678602" y="7119911"/>
                    <a:pt x="4672421" y="7123616"/>
                    <a:pt x="4671596" y="7105436"/>
                  </a:cubicBezTo>
                  <a:cubicBezTo>
                    <a:pt x="4644692" y="7105467"/>
                    <a:pt x="4635008" y="7105436"/>
                    <a:pt x="4605271" y="7105483"/>
                  </a:cubicBezTo>
                  <a:cubicBezTo>
                    <a:pt x="4606688" y="6772036"/>
                    <a:pt x="4577262" y="6822684"/>
                    <a:pt x="4658596" y="6822871"/>
                  </a:cubicBezTo>
                  <a:cubicBezTo>
                    <a:pt x="4657786" y="6805345"/>
                    <a:pt x="4662192" y="6808395"/>
                    <a:pt x="4640660" y="6808395"/>
                  </a:cubicBezTo>
                  <a:cubicBezTo>
                    <a:pt x="4591118" y="6808395"/>
                    <a:pt x="4601145" y="6852631"/>
                    <a:pt x="4596739" y="6571233"/>
                  </a:cubicBezTo>
                  <a:cubicBezTo>
                    <a:pt x="4595914" y="6517829"/>
                    <a:pt x="4584688" y="6526842"/>
                    <a:pt x="4640660" y="6526842"/>
                  </a:cubicBezTo>
                  <a:cubicBezTo>
                    <a:pt x="4648351" y="6526842"/>
                    <a:pt x="4646872" y="6529753"/>
                    <a:pt x="4646265" y="6512397"/>
                  </a:cubicBezTo>
                  <a:cubicBezTo>
                    <a:pt x="4579395" y="6512397"/>
                    <a:pt x="4597409" y="6540741"/>
                    <a:pt x="4594544" y="6358616"/>
                  </a:cubicBezTo>
                  <a:cubicBezTo>
                    <a:pt x="4592022" y="6203605"/>
                    <a:pt x="4577573" y="6228945"/>
                    <a:pt x="4637017" y="6228960"/>
                  </a:cubicBezTo>
                  <a:cubicBezTo>
                    <a:pt x="4636425" y="6209644"/>
                    <a:pt x="4644568" y="6214610"/>
                    <a:pt x="4592193" y="6214439"/>
                  </a:cubicBezTo>
                  <a:cubicBezTo>
                    <a:pt x="4589141" y="6027442"/>
                    <a:pt x="4591321" y="6153720"/>
                    <a:pt x="4588503" y="5931920"/>
                  </a:cubicBezTo>
                  <a:cubicBezTo>
                    <a:pt x="4635475" y="5931811"/>
                    <a:pt x="4628423" y="5936683"/>
                    <a:pt x="4627878" y="5917413"/>
                  </a:cubicBezTo>
                  <a:cubicBezTo>
                    <a:pt x="4580812" y="5917429"/>
                    <a:pt x="4584159" y="5965058"/>
                    <a:pt x="4582836" y="5633696"/>
                  </a:cubicBezTo>
                  <a:cubicBezTo>
                    <a:pt x="4627519" y="5634194"/>
                    <a:pt x="4620171" y="5637556"/>
                    <a:pt x="4619688" y="5619485"/>
                  </a:cubicBezTo>
                  <a:cubicBezTo>
                    <a:pt x="4577231" y="5619345"/>
                    <a:pt x="4582789" y="5620512"/>
                    <a:pt x="4582774" y="5614940"/>
                  </a:cubicBezTo>
                  <a:cubicBezTo>
                    <a:pt x="4582571" y="5548260"/>
                    <a:pt x="4582275" y="5540135"/>
                    <a:pt x="4579068" y="5336687"/>
                  </a:cubicBezTo>
                  <a:cubicBezTo>
                    <a:pt x="4618629" y="5337106"/>
                    <a:pt x="4612121" y="5340500"/>
                    <a:pt x="4611623" y="5322460"/>
                  </a:cubicBezTo>
                  <a:cubicBezTo>
                    <a:pt x="4565694" y="5322274"/>
                    <a:pt x="4579395" y="5358322"/>
                    <a:pt x="4575082" y="5083757"/>
                  </a:cubicBezTo>
                  <a:cubicBezTo>
                    <a:pt x="4574242" y="5030400"/>
                    <a:pt x="4566830" y="5039646"/>
                    <a:pt x="4603714" y="5040050"/>
                  </a:cubicBezTo>
                  <a:cubicBezTo>
                    <a:pt x="4603185" y="5021590"/>
                    <a:pt x="4609116" y="5025933"/>
                    <a:pt x="4574195" y="5025062"/>
                  </a:cubicBezTo>
                  <a:cubicBezTo>
                    <a:pt x="4570552" y="4777719"/>
                    <a:pt x="4571642" y="4839372"/>
                    <a:pt x="4567952" y="4740815"/>
                  </a:cubicBezTo>
                  <a:cubicBezTo>
                    <a:pt x="4600040" y="4740628"/>
                    <a:pt x="4594777" y="4744504"/>
                    <a:pt x="4594186" y="4726246"/>
                  </a:cubicBezTo>
                  <a:cubicBezTo>
                    <a:pt x="4561132" y="4726355"/>
                    <a:pt x="4567157" y="4739912"/>
                    <a:pt x="4565881" y="4658819"/>
                  </a:cubicBezTo>
                  <a:cubicBezTo>
                    <a:pt x="4561864" y="4401484"/>
                    <a:pt x="4554734" y="4443510"/>
                    <a:pt x="4584486" y="4443089"/>
                  </a:cubicBezTo>
                  <a:cubicBezTo>
                    <a:pt x="4583817" y="4424972"/>
                    <a:pt x="4588129" y="4428474"/>
                    <a:pt x="4562923" y="4428957"/>
                  </a:cubicBezTo>
                  <a:cubicBezTo>
                    <a:pt x="4557785" y="4111105"/>
                    <a:pt x="4550530" y="4147232"/>
                    <a:pt x="4574382" y="4147169"/>
                  </a:cubicBezTo>
                  <a:cubicBezTo>
                    <a:pt x="4573915" y="4128974"/>
                    <a:pt x="4577589" y="4132678"/>
                    <a:pt x="4557785" y="4132725"/>
                  </a:cubicBezTo>
                  <a:cubicBezTo>
                    <a:pt x="4552632" y="3813411"/>
                    <a:pt x="4547649" y="3849568"/>
                    <a:pt x="4569524" y="3849381"/>
                  </a:cubicBezTo>
                  <a:cubicBezTo>
                    <a:pt x="4569369" y="3832011"/>
                    <a:pt x="4573432" y="3834859"/>
                    <a:pt x="4553503" y="3835062"/>
                  </a:cubicBezTo>
                  <a:cubicBezTo>
                    <a:pt x="4551371" y="3691460"/>
                    <a:pt x="4553815" y="3676704"/>
                    <a:pt x="4550997" y="3552263"/>
                  </a:cubicBezTo>
                  <a:cubicBezTo>
                    <a:pt x="4572544" y="3552263"/>
                    <a:pt x="4568902" y="3555998"/>
                    <a:pt x="4568995" y="3537803"/>
                  </a:cubicBezTo>
                  <a:cubicBezTo>
                    <a:pt x="4544925" y="3537819"/>
                    <a:pt x="4550032" y="3578910"/>
                    <a:pt x="4544691" y="3277885"/>
                  </a:cubicBezTo>
                  <a:cubicBezTo>
                    <a:pt x="4544193" y="3250148"/>
                    <a:pt x="4543336" y="3253790"/>
                    <a:pt x="4547073" y="3253821"/>
                  </a:cubicBezTo>
                  <a:cubicBezTo>
                    <a:pt x="4576406" y="3254101"/>
                    <a:pt x="4571424" y="3257775"/>
                    <a:pt x="4571657" y="3239579"/>
                  </a:cubicBezTo>
                  <a:cubicBezTo>
                    <a:pt x="4537405" y="3239330"/>
                    <a:pt x="4541453" y="3266444"/>
                    <a:pt x="4542309" y="3065299"/>
                  </a:cubicBezTo>
                  <a:cubicBezTo>
                    <a:pt x="4542714" y="2935597"/>
                    <a:pt x="4531442" y="2956936"/>
                    <a:pt x="4575954" y="2956018"/>
                  </a:cubicBezTo>
                  <a:cubicBezTo>
                    <a:pt x="4576250" y="2937900"/>
                    <a:pt x="4582026" y="2941278"/>
                    <a:pt x="4546964" y="2942290"/>
                  </a:cubicBezTo>
                  <a:cubicBezTo>
                    <a:pt x="4538635" y="2942523"/>
                    <a:pt x="4542029" y="2975723"/>
                    <a:pt x="4535287" y="2659164"/>
                  </a:cubicBezTo>
                  <a:cubicBezTo>
                    <a:pt x="4548319" y="2658930"/>
                    <a:pt x="4563514" y="2658635"/>
                    <a:pt x="4580672" y="2658432"/>
                  </a:cubicBezTo>
                  <a:cubicBezTo>
                    <a:pt x="4580936" y="2640330"/>
                    <a:pt x="4587647" y="2643739"/>
                    <a:pt x="4547026" y="2644502"/>
                  </a:cubicBezTo>
                  <a:cubicBezTo>
                    <a:pt x="4532797" y="2644751"/>
                    <a:pt x="4535007" y="2646058"/>
                    <a:pt x="4534898" y="2640579"/>
                  </a:cubicBezTo>
                  <a:cubicBezTo>
                    <a:pt x="4528017" y="2326651"/>
                    <a:pt x="4525759" y="2362107"/>
                    <a:pt x="4547089" y="2362325"/>
                  </a:cubicBezTo>
                  <a:cubicBezTo>
                    <a:pt x="4591741" y="2362870"/>
                    <a:pt x="4584190" y="2366326"/>
                    <a:pt x="4584331" y="2348224"/>
                  </a:cubicBezTo>
                  <a:cubicBezTo>
                    <a:pt x="4563125" y="2348068"/>
                    <a:pt x="4543461" y="2347819"/>
                    <a:pt x="4530383" y="2347679"/>
                  </a:cubicBezTo>
                  <a:cubicBezTo>
                    <a:pt x="4529854" y="2312673"/>
                    <a:pt x="4526616" y="2065580"/>
                    <a:pt x="4526600" y="2064491"/>
                  </a:cubicBezTo>
                  <a:cubicBezTo>
                    <a:pt x="4553083" y="2064397"/>
                    <a:pt x="4566270" y="2064320"/>
                    <a:pt x="4585031" y="2064273"/>
                  </a:cubicBezTo>
                  <a:cubicBezTo>
                    <a:pt x="4584969" y="2046062"/>
                    <a:pt x="4592722" y="2049751"/>
                    <a:pt x="4547104" y="2049937"/>
                  </a:cubicBezTo>
                  <a:cubicBezTo>
                    <a:pt x="4516775" y="2050062"/>
                    <a:pt x="4529356" y="2089893"/>
                    <a:pt x="4523112" y="1791109"/>
                  </a:cubicBezTo>
                  <a:cubicBezTo>
                    <a:pt x="4522505" y="1761847"/>
                    <a:pt x="4516293" y="1766532"/>
                    <a:pt x="4547026" y="1767108"/>
                  </a:cubicBezTo>
                  <a:cubicBezTo>
                    <a:pt x="4588705" y="1767886"/>
                    <a:pt x="4581808" y="1771326"/>
                    <a:pt x="4581450" y="1753208"/>
                  </a:cubicBezTo>
                  <a:cubicBezTo>
                    <a:pt x="4558205" y="1752928"/>
                    <a:pt x="4544613" y="1752554"/>
                    <a:pt x="4522334" y="1752228"/>
                  </a:cubicBezTo>
                  <a:cubicBezTo>
                    <a:pt x="4517258" y="1485865"/>
                    <a:pt x="4517196" y="1475125"/>
                    <a:pt x="4517102" y="1468697"/>
                  </a:cubicBezTo>
                  <a:cubicBezTo>
                    <a:pt x="4537405" y="1469024"/>
                    <a:pt x="4553395" y="1469475"/>
                    <a:pt x="4573510" y="1469802"/>
                  </a:cubicBezTo>
                  <a:cubicBezTo>
                    <a:pt x="4572840" y="1451514"/>
                    <a:pt x="4578695" y="1455483"/>
                    <a:pt x="4547260" y="1454798"/>
                  </a:cubicBezTo>
                  <a:cubicBezTo>
                    <a:pt x="4505285" y="1453895"/>
                    <a:pt x="4518239" y="1498302"/>
                    <a:pt x="4512915" y="1171361"/>
                  </a:cubicBezTo>
                  <a:cubicBezTo>
                    <a:pt x="4535147" y="1171781"/>
                    <a:pt x="4548801" y="1172279"/>
                    <a:pt x="4567827" y="1172730"/>
                  </a:cubicBezTo>
                  <a:cubicBezTo>
                    <a:pt x="4567718" y="1154488"/>
                    <a:pt x="4571844" y="1158395"/>
                    <a:pt x="4547307" y="1157726"/>
                  </a:cubicBezTo>
                  <a:cubicBezTo>
                    <a:pt x="4498528" y="1156325"/>
                    <a:pt x="4513350" y="1200109"/>
                    <a:pt x="4506733" y="873837"/>
                  </a:cubicBezTo>
                  <a:cubicBezTo>
                    <a:pt x="4531597" y="874258"/>
                    <a:pt x="4544302" y="874818"/>
                    <a:pt x="4568792" y="875409"/>
                  </a:cubicBezTo>
                  <a:cubicBezTo>
                    <a:pt x="4569010" y="857152"/>
                    <a:pt x="4573121" y="861121"/>
                    <a:pt x="4547307" y="860343"/>
                  </a:cubicBezTo>
                  <a:cubicBezTo>
                    <a:pt x="4498295" y="858942"/>
                    <a:pt x="4506515" y="865744"/>
                    <a:pt x="4506048" y="835688"/>
                  </a:cubicBezTo>
                  <a:cubicBezTo>
                    <a:pt x="4501238" y="526164"/>
                    <a:pt x="4492659" y="576812"/>
                    <a:pt x="4547167" y="576672"/>
                  </a:cubicBezTo>
                  <a:cubicBezTo>
                    <a:pt x="4578461" y="576579"/>
                    <a:pt x="4573198" y="580361"/>
                    <a:pt x="4573479" y="562150"/>
                  </a:cubicBezTo>
                  <a:cubicBezTo>
                    <a:pt x="4548459" y="562197"/>
                    <a:pt x="4533357" y="562275"/>
                    <a:pt x="4502934" y="562306"/>
                  </a:cubicBezTo>
                  <a:cubicBezTo>
                    <a:pt x="4500693" y="450052"/>
                    <a:pt x="4499416" y="444510"/>
                    <a:pt x="4498933" y="279694"/>
                  </a:cubicBezTo>
                  <a:cubicBezTo>
                    <a:pt x="4532469" y="279880"/>
                    <a:pt x="4545065" y="280207"/>
                    <a:pt x="4576561" y="280487"/>
                  </a:cubicBezTo>
                  <a:cubicBezTo>
                    <a:pt x="4576655" y="262214"/>
                    <a:pt x="4582525" y="266137"/>
                    <a:pt x="4547244" y="265685"/>
                  </a:cubicBezTo>
                  <a:cubicBezTo>
                    <a:pt x="4483411" y="264923"/>
                    <a:pt x="4499883" y="306403"/>
                    <a:pt x="4495446" y="39885"/>
                  </a:cubicBezTo>
                  <a:cubicBezTo>
                    <a:pt x="4475252" y="38484"/>
                    <a:pt x="4484641" y="10498"/>
                    <a:pt x="4486120" y="265156"/>
                  </a:cubicBezTo>
                  <a:cubicBezTo>
                    <a:pt x="4460602" y="265063"/>
                    <a:pt x="4274690" y="264300"/>
                    <a:pt x="4237760" y="264424"/>
                  </a:cubicBezTo>
                  <a:cubicBezTo>
                    <a:pt x="4231781" y="-2483"/>
                    <a:pt x="4244953" y="24320"/>
                    <a:pt x="4222938" y="23184"/>
                  </a:cubicBezTo>
                  <a:cubicBezTo>
                    <a:pt x="4225756" y="308940"/>
                    <a:pt x="4240734" y="264082"/>
                    <a:pt x="4173241" y="265032"/>
                  </a:cubicBezTo>
                  <a:cubicBezTo>
                    <a:pt x="4103429" y="266012"/>
                    <a:pt x="4102027" y="265514"/>
                    <a:pt x="3986550" y="265810"/>
                  </a:cubicBezTo>
                  <a:cubicBezTo>
                    <a:pt x="3977364" y="265825"/>
                    <a:pt x="3979622" y="275989"/>
                    <a:pt x="3978408" y="198414"/>
                  </a:cubicBezTo>
                  <a:cubicBezTo>
                    <a:pt x="3975216" y="-12896"/>
                    <a:pt x="3980945" y="11977"/>
                    <a:pt x="3962823" y="11323"/>
                  </a:cubicBezTo>
                  <a:cubicBezTo>
                    <a:pt x="3965112" y="162957"/>
                    <a:pt x="3965843" y="214990"/>
                    <a:pt x="3966808" y="265856"/>
                  </a:cubicBezTo>
                  <a:cubicBezTo>
                    <a:pt x="3908720" y="265965"/>
                    <a:pt x="3894630" y="265919"/>
                    <a:pt x="3719943" y="265794"/>
                  </a:cubicBezTo>
                  <a:cubicBezTo>
                    <a:pt x="3713591" y="-24927"/>
                    <a:pt x="3723493" y="4646"/>
                    <a:pt x="3703222" y="4226"/>
                  </a:cubicBezTo>
                  <a:cubicBezTo>
                    <a:pt x="3707534" y="286947"/>
                    <a:pt x="3707425" y="265779"/>
                    <a:pt x="3706320" y="265779"/>
                  </a:cubicBezTo>
                  <a:cubicBezTo>
                    <a:pt x="3612064" y="265779"/>
                    <a:pt x="3613091" y="264378"/>
                    <a:pt x="3519520" y="264378"/>
                  </a:cubicBezTo>
                  <a:cubicBezTo>
                    <a:pt x="3441394" y="264378"/>
                    <a:pt x="3462039" y="315182"/>
                    <a:pt x="3457275" y="1160"/>
                  </a:cubicBezTo>
                  <a:cubicBezTo>
                    <a:pt x="3439931" y="1051"/>
                    <a:pt x="3443247" y="-32180"/>
                    <a:pt x="3448058" y="265016"/>
                  </a:cubicBezTo>
                  <a:cubicBezTo>
                    <a:pt x="3316856" y="267693"/>
                    <a:pt x="3327365" y="266619"/>
                    <a:pt x="3201379" y="265639"/>
                  </a:cubicBezTo>
                  <a:cubicBezTo>
                    <a:pt x="3195338" y="-30577"/>
                    <a:pt x="3202376" y="1160"/>
                    <a:pt x="3183584" y="1331"/>
                  </a:cubicBezTo>
                  <a:cubicBezTo>
                    <a:pt x="3188706" y="310528"/>
                    <a:pt x="3204306" y="265452"/>
                    <a:pt x="3145984" y="265452"/>
                  </a:cubicBezTo>
                  <a:cubicBezTo>
                    <a:pt x="2905050" y="265452"/>
                    <a:pt x="2942167" y="286667"/>
                    <a:pt x="2940782" y="198383"/>
                  </a:cubicBezTo>
                  <a:cubicBezTo>
                    <a:pt x="2939162" y="94362"/>
                    <a:pt x="2938586" y="97927"/>
                    <a:pt x="2937045" y="5284"/>
                  </a:cubicBezTo>
                  <a:cubicBezTo>
                    <a:pt x="2918798" y="5689"/>
                    <a:pt x="2923578" y="-27355"/>
                    <a:pt x="2929183" y="266152"/>
                  </a:cubicBezTo>
                  <a:cubicBezTo>
                    <a:pt x="2866501" y="265841"/>
                    <a:pt x="2796439" y="262977"/>
                    <a:pt x="2682457" y="265421"/>
                  </a:cubicBezTo>
                  <a:cubicBezTo>
                    <a:pt x="2681710" y="179456"/>
                    <a:pt x="2679141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3" y="265203"/>
                    <a:pt x="2421408" y="264923"/>
                  </a:cubicBezTo>
                  <a:cubicBezTo>
                    <a:pt x="2418434" y="132356"/>
                    <a:pt x="2419773" y="110098"/>
                    <a:pt x="2418684" y="20585"/>
                  </a:cubicBezTo>
                  <a:cubicBezTo>
                    <a:pt x="2401417" y="21176"/>
                    <a:pt x="2406166" y="8304"/>
                    <a:pt x="2406431" y="92323"/>
                  </a:cubicBezTo>
                  <a:cubicBezTo>
                    <a:pt x="2406617" y="152155"/>
                    <a:pt x="2407489" y="212298"/>
                    <a:pt x="2408657" y="264907"/>
                  </a:cubicBezTo>
                  <a:cubicBezTo>
                    <a:pt x="2397291" y="264891"/>
                    <a:pt x="2219834" y="264798"/>
                    <a:pt x="2212205" y="264782"/>
                  </a:cubicBezTo>
                  <a:cubicBezTo>
                    <a:pt x="2145288" y="264782"/>
                    <a:pt x="2162850" y="305718"/>
                    <a:pt x="2160375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5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60" y="40259"/>
                  </a:cubicBezTo>
                  <a:cubicBezTo>
                    <a:pt x="1882417" y="40990"/>
                    <a:pt x="1887135" y="17300"/>
                    <a:pt x="1890093" y="198616"/>
                  </a:cubicBezTo>
                  <a:cubicBezTo>
                    <a:pt x="1891463" y="285562"/>
                    <a:pt x="1940133" y="266837"/>
                    <a:pt x="1651946" y="266837"/>
                  </a:cubicBezTo>
                  <a:cubicBezTo>
                    <a:pt x="1641437" y="266837"/>
                    <a:pt x="1646917" y="292613"/>
                    <a:pt x="1640223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4" y="62906"/>
                  </a:cubicBezTo>
                  <a:cubicBezTo>
                    <a:pt x="1363636" y="63684"/>
                    <a:pt x="1366313" y="31978"/>
                    <a:pt x="1371233" y="265312"/>
                  </a:cubicBezTo>
                  <a:cubicBezTo>
                    <a:pt x="1310420" y="267070"/>
                    <a:pt x="1246898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7" y="265483"/>
                  </a:cubicBezTo>
                  <a:cubicBezTo>
                    <a:pt x="851362" y="265483"/>
                    <a:pt x="864736" y="297157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3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7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4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5" y="944736"/>
                    <a:pt x="87801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8"/>
                  </a:cubicBezTo>
                  <a:cubicBezTo>
                    <a:pt x="97687" y="1764602"/>
                    <a:pt x="106421" y="1751013"/>
                    <a:pt x="64960" y="1751792"/>
                  </a:cubicBezTo>
                  <a:cubicBezTo>
                    <a:pt x="1874" y="1752975"/>
                    <a:pt x="11605" y="1747558"/>
                    <a:pt x="11698" y="1767014"/>
                  </a:cubicBezTo>
                  <a:cubicBezTo>
                    <a:pt x="49983" y="1766734"/>
                    <a:pt x="65972" y="1766143"/>
                    <a:pt x="98154" y="1765722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4"/>
                    <a:pt x="103510" y="2019897"/>
                    <a:pt x="108118" y="2346636"/>
                  </a:cubicBezTo>
                  <a:cubicBezTo>
                    <a:pt x="69834" y="2346449"/>
                    <a:pt x="58468" y="2346138"/>
                    <a:pt x="17428" y="2345982"/>
                  </a:cubicBezTo>
                  <a:cubicBezTo>
                    <a:pt x="17723" y="2365112"/>
                    <a:pt x="8833" y="2360255"/>
                    <a:pt x="64992" y="2360800"/>
                  </a:cubicBezTo>
                  <a:cubicBezTo>
                    <a:pt x="119359" y="2361298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5"/>
                  </a:cubicBezTo>
                  <a:cubicBezTo>
                    <a:pt x="16042" y="2644953"/>
                    <a:pt x="23469" y="2640143"/>
                    <a:pt x="23951" y="2659397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7" y="2999070"/>
                    <a:pt x="126739" y="2943021"/>
                    <a:pt x="65116" y="2942445"/>
                  </a:cubicBezTo>
                  <a:cubicBezTo>
                    <a:pt x="24854" y="2942072"/>
                    <a:pt x="31471" y="2938476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4"/>
                    <a:pt x="119141" y="3096460"/>
                    <a:pt x="121991" y="3240669"/>
                  </a:cubicBezTo>
                  <a:cubicBezTo>
                    <a:pt x="84282" y="3240373"/>
                    <a:pt x="68074" y="3239688"/>
                    <a:pt x="38726" y="3239190"/>
                  </a:cubicBezTo>
                  <a:cubicBezTo>
                    <a:pt x="39053" y="3257479"/>
                    <a:pt x="33698" y="3253510"/>
                    <a:pt x="64929" y="3254210"/>
                  </a:cubicBezTo>
                  <a:cubicBezTo>
                    <a:pt x="138151" y="3255891"/>
                    <a:pt x="121944" y="3203064"/>
                    <a:pt x="127237" y="3538332"/>
                  </a:cubicBezTo>
                  <a:cubicBezTo>
                    <a:pt x="91148" y="3538254"/>
                    <a:pt x="77213" y="3538067"/>
                    <a:pt x="42977" y="3537881"/>
                  </a:cubicBezTo>
                  <a:cubicBezTo>
                    <a:pt x="43179" y="3556123"/>
                    <a:pt x="38742" y="3552325"/>
                    <a:pt x="65007" y="3552496"/>
                  </a:cubicBezTo>
                  <a:cubicBezTo>
                    <a:pt x="151588" y="3553088"/>
                    <a:pt x="123937" y="3509288"/>
                    <a:pt x="128763" y="3809099"/>
                  </a:cubicBezTo>
                  <a:cubicBezTo>
                    <a:pt x="129261" y="3841568"/>
                    <a:pt x="144768" y="3833443"/>
                    <a:pt x="45390" y="3833474"/>
                  </a:cubicBezTo>
                  <a:cubicBezTo>
                    <a:pt x="45499" y="3852743"/>
                    <a:pt x="30272" y="3847918"/>
                    <a:pt x="129370" y="3847902"/>
                  </a:cubicBezTo>
                  <a:cubicBezTo>
                    <a:pt x="129401" y="3849412"/>
                    <a:pt x="132733" y="4057702"/>
                    <a:pt x="134524" y="4133456"/>
                  </a:cubicBezTo>
                  <a:cubicBezTo>
                    <a:pt x="92798" y="4133238"/>
                    <a:pt x="71282" y="4132445"/>
                    <a:pt x="46558" y="4131915"/>
                  </a:cubicBezTo>
                  <a:cubicBezTo>
                    <a:pt x="46604" y="4149302"/>
                    <a:pt x="28871" y="4147387"/>
                    <a:pt x="134866" y="4147916"/>
                  </a:cubicBezTo>
                  <a:cubicBezTo>
                    <a:pt x="134897" y="4149302"/>
                    <a:pt x="140424" y="4428785"/>
                    <a:pt x="140440" y="4429921"/>
                  </a:cubicBezTo>
                  <a:cubicBezTo>
                    <a:pt x="94604" y="4429999"/>
                    <a:pt x="74224" y="4430342"/>
                    <a:pt x="47212" y="4430591"/>
                  </a:cubicBezTo>
                  <a:cubicBezTo>
                    <a:pt x="47243" y="4448770"/>
                    <a:pt x="43600" y="4445097"/>
                    <a:pt x="65132" y="4444864"/>
                  </a:cubicBezTo>
                  <a:cubicBezTo>
                    <a:pt x="148956" y="4443961"/>
                    <a:pt x="140674" y="4443728"/>
                    <a:pt x="140720" y="4446467"/>
                  </a:cubicBezTo>
                  <a:cubicBezTo>
                    <a:pt x="142246" y="4543654"/>
                    <a:pt x="145157" y="4642460"/>
                    <a:pt x="145500" y="4726231"/>
                  </a:cubicBezTo>
                  <a:cubicBezTo>
                    <a:pt x="28824" y="4726340"/>
                    <a:pt x="47959" y="4723336"/>
                    <a:pt x="48021" y="4741344"/>
                  </a:cubicBezTo>
                  <a:cubicBezTo>
                    <a:pt x="75890" y="4741095"/>
                    <a:pt x="96068" y="4740737"/>
                    <a:pt x="145547" y="4740675"/>
                  </a:cubicBezTo>
                  <a:cubicBezTo>
                    <a:pt x="145780" y="4918380"/>
                    <a:pt x="148007" y="4940373"/>
                    <a:pt x="149953" y="5022726"/>
                  </a:cubicBezTo>
                  <a:cubicBezTo>
                    <a:pt x="100116" y="5022773"/>
                    <a:pt x="79580" y="5023225"/>
                    <a:pt x="49640" y="5023629"/>
                  </a:cubicBezTo>
                  <a:cubicBezTo>
                    <a:pt x="49780" y="5041000"/>
                    <a:pt x="45841" y="5038151"/>
                    <a:pt x="65147" y="5037871"/>
                  </a:cubicBezTo>
                  <a:cubicBezTo>
                    <a:pt x="176389" y="5036221"/>
                    <a:pt x="147789" y="4985075"/>
                    <a:pt x="152646" y="5296513"/>
                  </a:cubicBezTo>
                  <a:cubicBezTo>
                    <a:pt x="153176" y="5330538"/>
                    <a:pt x="169819" y="5322040"/>
                    <a:pt x="65038" y="5322336"/>
                  </a:cubicBezTo>
                  <a:cubicBezTo>
                    <a:pt x="50232" y="5322367"/>
                    <a:pt x="52770" y="5318647"/>
                    <a:pt x="53034" y="5336842"/>
                  </a:cubicBezTo>
                  <a:cubicBezTo>
                    <a:pt x="79128" y="5336795"/>
                    <a:pt x="97500" y="5336687"/>
                    <a:pt x="153253" y="5336687"/>
                  </a:cubicBezTo>
                  <a:cubicBezTo>
                    <a:pt x="154048" y="5394059"/>
                    <a:pt x="154888" y="5502717"/>
                    <a:pt x="157504" y="5617757"/>
                  </a:cubicBezTo>
                  <a:cubicBezTo>
                    <a:pt x="108632" y="5617773"/>
                    <a:pt x="89311" y="5618240"/>
                    <a:pt x="58344" y="5618863"/>
                  </a:cubicBezTo>
                  <a:cubicBezTo>
                    <a:pt x="58826" y="5639253"/>
                    <a:pt x="43055" y="5632218"/>
                    <a:pt x="157800" y="5632202"/>
                  </a:cubicBezTo>
                  <a:cubicBezTo>
                    <a:pt x="157831" y="5633369"/>
                    <a:pt x="163342" y="5915997"/>
                    <a:pt x="163373" y="5917289"/>
                  </a:cubicBezTo>
                  <a:cubicBezTo>
                    <a:pt x="121975" y="5917335"/>
                    <a:pt x="98808" y="5916962"/>
                    <a:pt x="66813" y="5916230"/>
                  </a:cubicBezTo>
                  <a:cubicBezTo>
                    <a:pt x="67405" y="5934208"/>
                    <a:pt x="51462" y="5931748"/>
                    <a:pt x="158438" y="5931748"/>
                  </a:cubicBezTo>
                  <a:cubicBezTo>
                    <a:pt x="164557" y="5931748"/>
                    <a:pt x="163607" y="5931111"/>
                    <a:pt x="163638" y="5933756"/>
                  </a:cubicBezTo>
                  <a:cubicBezTo>
                    <a:pt x="168496" y="6248915"/>
                    <a:pt x="171392" y="6215014"/>
                    <a:pt x="158438" y="6215014"/>
                  </a:cubicBezTo>
                  <a:cubicBezTo>
                    <a:pt x="62687" y="6215014"/>
                    <a:pt x="76591" y="6210905"/>
                    <a:pt x="77213" y="6229567"/>
                  </a:cubicBezTo>
                  <a:cubicBezTo>
                    <a:pt x="101330" y="6229505"/>
                    <a:pt x="123049" y="6229474"/>
                    <a:pt x="168216" y="6229474"/>
                  </a:cubicBezTo>
                  <a:cubicBezTo>
                    <a:pt x="172777" y="6427553"/>
                    <a:pt x="171501" y="6429312"/>
                    <a:pt x="172264" y="6510234"/>
                  </a:cubicBezTo>
                  <a:cubicBezTo>
                    <a:pt x="135287" y="6510125"/>
                    <a:pt x="108476" y="6510389"/>
                    <a:pt x="86555" y="6510779"/>
                  </a:cubicBezTo>
                  <a:cubicBezTo>
                    <a:pt x="87193" y="6529799"/>
                    <a:pt x="74551" y="6524663"/>
                    <a:pt x="158454" y="6524663"/>
                  </a:cubicBezTo>
                  <a:cubicBezTo>
                    <a:pt x="177635" y="6524663"/>
                    <a:pt x="172061" y="6492054"/>
                    <a:pt x="176623" y="6783881"/>
                  </a:cubicBezTo>
                  <a:cubicBezTo>
                    <a:pt x="177121" y="6814761"/>
                    <a:pt x="181854" y="6809485"/>
                    <a:pt x="158454" y="6809485"/>
                  </a:cubicBezTo>
                  <a:cubicBezTo>
                    <a:pt x="84126" y="6809485"/>
                    <a:pt x="96286" y="6803850"/>
                    <a:pt x="96940" y="6823540"/>
                  </a:cubicBezTo>
                  <a:cubicBezTo>
                    <a:pt x="123252" y="6823929"/>
                    <a:pt x="150716" y="6823991"/>
                    <a:pt x="177292" y="6823914"/>
                  </a:cubicBezTo>
                  <a:cubicBezTo>
                    <a:pt x="182664" y="7151368"/>
                    <a:pt x="190308" y="7107662"/>
                    <a:pt x="158454" y="7107662"/>
                  </a:cubicBezTo>
                  <a:cubicBezTo>
                    <a:pt x="96582" y="7107662"/>
                    <a:pt x="106219" y="7102961"/>
                    <a:pt x="106842" y="7122137"/>
                  </a:cubicBezTo>
                  <a:cubicBezTo>
                    <a:pt x="133045" y="7122091"/>
                    <a:pt x="156009" y="7122106"/>
                    <a:pt x="181138" y="7122106"/>
                  </a:cubicBezTo>
                  <a:cubicBezTo>
                    <a:pt x="181340" y="7172879"/>
                    <a:pt x="182399" y="7234718"/>
                    <a:pt x="183613" y="7303889"/>
                  </a:cubicBezTo>
                  <a:cubicBezTo>
                    <a:pt x="203371" y="7303733"/>
                    <a:pt x="194730" y="7327283"/>
                    <a:pt x="193889" y="7122106"/>
                  </a:cubicBezTo>
                  <a:lnTo>
                    <a:pt x="440350" y="7122122"/>
                  </a:lnTo>
                  <a:cubicBezTo>
                    <a:pt x="441409" y="7197425"/>
                    <a:pt x="442078" y="7248742"/>
                    <a:pt x="443931" y="7301819"/>
                  </a:cubicBezTo>
                  <a:cubicBezTo>
                    <a:pt x="462614" y="7301663"/>
                    <a:pt x="455935" y="7326162"/>
                    <a:pt x="453117" y="7122122"/>
                  </a:cubicBezTo>
                  <a:cubicBezTo>
                    <a:pt x="663036" y="7122137"/>
                    <a:pt x="606037" y="7120270"/>
                    <a:pt x="700605" y="7119927"/>
                  </a:cubicBezTo>
                  <a:cubicBezTo>
                    <a:pt x="702255" y="7188428"/>
                    <a:pt x="702426" y="7225815"/>
                    <a:pt x="703983" y="7299764"/>
                  </a:cubicBezTo>
                  <a:cubicBezTo>
                    <a:pt x="721063" y="7299624"/>
                    <a:pt x="716750" y="7313928"/>
                    <a:pt x="715100" y="7209051"/>
                  </a:cubicBezTo>
                  <a:cubicBezTo>
                    <a:pt x="713527" y="7109390"/>
                    <a:pt x="711379" y="7119896"/>
                    <a:pt x="718432" y="7119896"/>
                  </a:cubicBezTo>
                  <a:cubicBezTo>
                    <a:pt x="809169" y="7119896"/>
                    <a:pt x="810991" y="7121437"/>
                    <a:pt x="905075" y="7121437"/>
                  </a:cubicBezTo>
                  <a:cubicBezTo>
                    <a:pt x="974825" y="7121452"/>
                    <a:pt x="959038" y="7103771"/>
                    <a:pt x="960689" y="7209332"/>
                  </a:cubicBezTo>
                  <a:cubicBezTo>
                    <a:pt x="962277" y="7311173"/>
                    <a:pt x="959210" y="7297787"/>
                    <a:pt x="975557" y="7297647"/>
                  </a:cubicBezTo>
                  <a:cubicBezTo>
                    <a:pt x="973673" y="7242516"/>
                    <a:pt x="972677" y="7172241"/>
                    <a:pt x="972661" y="7121452"/>
                  </a:cubicBezTo>
                  <a:cubicBezTo>
                    <a:pt x="1076601" y="7121484"/>
                    <a:pt x="1125660" y="7121624"/>
                    <a:pt x="1185212" y="7121141"/>
                  </a:cubicBezTo>
                  <a:cubicBezTo>
                    <a:pt x="1227420" y="7120799"/>
                    <a:pt x="1218359" y="7103288"/>
                    <a:pt x="1220010" y="7209317"/>
                  </a:cubicBezTo>
                  <a:cubicBezTo>
                    <a:pt x="1221566" y="7308838"/>
                    <a:pt x="1217269" y="7295748"/>
                    <a:pt x="1234209" y="7295624"/>
                  </a:cubicBezTo>
                  <a:cubicBezTo>
                    <a:pt x="1233119" y="7234127"/>
                    <a:pt x="1232153" y="7171976"/>
                    <a:pt x="1231453" y="7120845"/>
                  </a:cubicBezTo>
                  <a:cubicBezTo>
                    <a:pt x="1305874" y="7120565"/>
                    <a:pt x="1365597" y="7121032"/>
                    <a:pt x="1479206" y="7120985"/>
                  </a:cubicBezTo>
                  <a:cubicBezTo>
                    <a:pt x="1479439" y="7175136"/>
                    <a:pt x="1480607" y="7245489"/>
                    <a:pt x="1481775" y="7293709"/>
                  </a:cubicBezTo>
                  <a:cubicBezTo>
                    <a:pt x="1501641" y="7293569"/>
                    <a:pt x="1492751" y="7316092"/>
                    <a:pt x="1491973" y="7120955"/>
                  </a:cubicBezTo>
                  <a:cubicBezTo>
                    <a:pt x="1493125" y="7120955"/>
                    <a:pt x="1736643" y="7119881"/>
                    <a:pt x="1737888" y="7119865"/>
                  </a:cubicBezTo>
                  <a:cubicBezTo>
                    <a:pt x="1739492" y="7205083"/>
                    <a:pt x="1739601" y="7231745"/>
                    <a:pt x="1740971" y="7291686"/>
                  </a:cubicBezTo>
                  <a:cubicBezTo>
                    <a:pt x="1758735" y="7291561"/>
                    <a:pt x="1754267" y="7316372"/>
                    <a:pt x="1750671" y="7119787"/>
                  </a:cubicBezTo>
                  <a:cubicBezTo>
                    <a:pt x="1924594" y="7118604"/>
                    <a:pt x="1910364" y="7120877"/>
                    <a:pt x="1998782" y="7121297"/>
                  </a:cubicBezTo>
                  <a:cubicBezTo>
                    <a:pt x="2000526" y="7174498"/>
                    <a:pt x="2001491" y="7239699"/>
                    <a:pt x="2001740" y="7289678"/>
                  </a:cubicBezTo>
                  <a:cubicBezTo>
                    <a:pt x="2018321" y="7289554"/>
                    <a:pt x="2015083" y="7302955"/>
                    <a:pt x="2013619" y="7209051"/>
                  </a:cubicBezTo>
                  <a:cubicBezTo>
                    <a:pt x="2012031" y="7108020"/>
                    <a:pt x="2006302" y="7121374"/>
                    <a:pt x="2025452" y="7121374"/>
                  </a:cubicBezTo>
                  <a:cubicBezTo>
                    <a:pt x="2193272" y="7121515"/>
                    <a:pt x="2221842" y="7121592"/>
                    <a:pt x="2258103" y="7121437"/>
                  </a:cubicBezTo>
                  <a:cubicBezTo>
                    <a:pt x="2259224" y="7191961"/>
                    <a:pt x="2260064" y="7239341"/>
                    <a:pt x="2260516" y="7287701"/>
                  </a:cubicBezTo>
                  <a:cubicBezTo>
                    <a:pt x="2277097" y="7287577"/>
                    <a:pt x="2273687" y="7300823"/>
                    <a:pt x="2272255" y="7209051"/>
                  </a:cubicBezTo>
                  <a:cubicBezTo>
                    <a:pt x="2270620" y="7106168"/>
                    <a:pt x="2259255" y="7121530"/>
                    <a:pt x="2305667" y="7121095"/>
                  </a:cubicBezTo>
                  <a:cubicBezTo>
                    <a:pt x="2394832" y="7120254"/>
                    <a:pt x="2445836" y="7120627"/>
                    <a:pt x="2492326" y="7121312"/>
                  </a:cubicBezTo>
                  <a:cubicBezTo>
                    <a:pt x="2524834" y="7121795"/>
                    <a:pt x="2516271" y="7105172"/>
                    <a:pt x="2517906" y="7209332"/>
                  </a:cubicBezTo>
                  <a:cubicBezTo>
                    <a:pt x="2519307" y="7298830"/>
                    <a:pt x="2515851" y="7285740"/>
                    <a:pt x="2532199" y="7285615"/>
                  </a:cubicBezTo>
                  <a:cubicBezTo>
                    <a:pt x="2531047" y="7241411"/>
                    <a:pt x="2529894" y="7174793"/>
                    <a:pt x="2529925" y="7121779"/>
                  </a:cubicBezTo>
                  <a:cubicBezTo>
                    <a:pt x="2673956" y="7123071"/>
                    <a:pt x="2663120" y="7119522"/>
                    <a:pt x="2775888" y="7119522"/>
                  </a:cubicBezTo>
                  <a:cubicBezTo>
                    <a:pt x="2776106" y="7171743"/>
                    <a:pt x="2777196" y="7239061"/>
                    <a:pt x="2778239" y="7283732"/>
                  </a:cubicBezTo>
                  <a:cubicBezTo>
                    <a:pt x="2797763" y="7283577"/>
                    <a:pt x="2789418" y="7306348"/>
                    <a:pt x="2788655" y="7119538"/>
                  </a:cubicBezTo>
                  <a:cubicBezTo>
                    <a:pt x="2812881" y="7119569"/>
                    <a:pt x="2711650" y="7119133"/>
                    <a:pt x="3036703" y="7120705"/>
                  </a:cubicBezTo>
                  <a:cubicBezTo>
                    <a:pt x="3037638" y="7166668"/>
                    <a:pt x="3038805" y="7234858"/>
                    <a:pt x="3039148" y="7281740"/>
                  </a:cubicBezTo>
                  <a:cubicBezTo>
                    <a:pt x="3055822" y="7281615"/>
                    <a:pt x="3052351" y="7294223"/>
                    <a:pt x="3051027" y="7209067"/>
                  </a:cubicBezTo>
                  <a:cubicBezTo>
                    <a:pt x="3049501" y="7110977"/>
                    <a:pt x="3048022" y="7120767"/>
                    <a:pt x="3052631" y="7120783"/>
                  </a:cubicBezTo>
                  <a:cubicBezTo>
                    <a:pt x="3345908" y="7122355"/>
                    <a:pt x="3295573" y="7093529"/>
                    <a:pt x="3297426" y="7209317"/>
                  </a:cubicBezTo>
                  <a:cubicBezTo>
                    <a:pt x="3298702" y="7291514"/>
                    <a:pt x="3294701" y="7279779"/>
                    <a:pt x="3311407" y="7279654"/>
                  </a:cubicBezTo>
                  <a:cubicBezTo>
                    <a:pt x="3310083" y="7211387"/>
                    <a:pt x="3309974" y="7186358"/>
                    <a:pt x="3308542" y="7119943"/>
                  </a:cubicBezTo>
                  <a:cubicBezTo>
                    <a:pt x="3426090" y="7119647"/>
                    <a:pt x="3420314" y="7121748"/>
                    <a:pt x="3555158" y="7121437"/>
                  </a:cubicBezTo>
                  <a:cubicBezTo>
                    <a:pt x="3556684" y="7190390"/>
                    <a:pt x="3556715" y="7214998"/>
                    <a:pt x="3558008" y="7277755"/>
                  </a:cubicBezTo>
                  <a:cubicBezTo>
                    <a:pt x="3574838" y="7277631"/>
                    <a:pt x="3570837" y="7289149"/>
                    <a:pt x="3569544" y="7209067"/>
                  </a:cubicBezTo>
                  <a:cubicBezTo>
                    <a:pt x="3567910" y="7103802"/>
                    <a:pt x="3555999" y="7121546"/>
                    <a:pt x="3612936" y="7121172"/>
                  </a:cubicBezTo>
                  <a:cubicBezTo>
                    <a:pt x="3668175" y="7120799"/>
                    <a:pt x="3713326" y="7120643"/>
                    <a:pt x="3799689" y="7121110"/>
                  </a:cubicBezTo>
                  <a:cubicBezTo>
                    <a:pt x="3820536" y="7121219"/>
                    <a:pt x="3814713" y="7105498"/>
                    <a:pt x="3816363" y="7209332"/>
                  </a:cubicBezTo>
                  <a:cubicBezTo>
                    <a:pt x="3817655" y="7289055"/>
                    <a:pt x="3813187" y="7275809"/>
                    <a:pt x="3830189" y="7275685"/>
                  </a:cubicBezTo>
                  <a:cubicBezTo>
                    <a:pt x="3829301" y="7221177"/>
                    <a:pt x="3828476" y="7173813"/>
                    <a:pt x="3827931" y="7121250"/>
                  </a:cubicBezTo>
                  <a:cubicBezTo>
                    <a:pt x="4007740" y="7121951"/>
                    <a:pt x="3958728" y="7119834"/>
                    <a:pt x="4074034" y="7119740"/>
                  </a:cubicBezTo>
                  <a:cubicBezTo>
                    <a:pt x="4076338" y="7297725"/>
                    <a:pt x="4071511" y="7273817"/>
                    <a:pt x="4089260" y="7273677"/>
                  </a:cubicBezTo>
                  <a:cubicBezTo>
                    <a:pt x="4088279" y="7228103"/>
                    <a:pt x="4087407" y="7165859"/>
                    <a:pt x="4086816" y="7119740"/>
                  </a:cubicBezTo>
                  <a:cubicBezTo>
                    <a:pt x="4168461" y="7119771"/>
                    <a:pt x="4152627" y="7120441"/>
                    <a:pt x="4333697" y="7120378"/>
                  </a:cubicBezTo>
                  <a:cubicBezTo>
                    <a:pt x="4336344" y="7295048"/>
                    <a:pt x="4330739" y="7271716"/>
                    <a:pt x="4348861" y="7271561"/>
                  </a:cubicBezTo>
                  <a:cubicBezTo>
                    <a:pt x="4347974" y="7224850"/>
                    <a:pt x="4347414" y="7184848"/>
                    <a:pt x="4346448" y="7120363"/>
                  </a:cubicBezTo>
                  <a:cubicBezTo>
                    <a:pt x="4468822" y="7120316"/>
                    <a:pt x="4496863" y="7120378"/>
                    <a:pt x="4547167" y="7120114"/>
                  </a:cubicBezTo>
                  <a:cubicBezTo>
                    <a:pt x="4605053" y="7119803"/>
                    <a:pt x="4591492" y="7102043"/>
                    <a:pt x="4593158" y="7209363"/>
                  </a:cubicBezTo>
                  <a:cubicBezTo>
                    <a:pt x="4594264" y="7280526"/>
                    <a:pt x="4590231" y="7269521"/>
                    <a:pt x="4607015" y="7269381"/>
                  </a:cubicBezTo>
                  <a:cubicBezTo>
                    <a:pt x="4603262" y="7096393"/>
                    <a:pt x="4594762" y="7119911"/>
                    <a:pt x="4640660" y="7119911"/>
                  </a:cubicBezTo>
                  <a:close/>
                  <a:moveTo>
                    <a:pt x="4575799" y="5933819"/>
                  </a:moveTo>
                  <a:cubicBezTo>
                    <a:pt x="4580765" y="6258908"/>
                    <a:pt x="4590122" y="6214501"/>
                    <a:pt x="4547182" y="6214205"/>
                  </a:cubicBezTo>
                  <a:cubicBezTo>
                    <a:pt x="4287628" y="6212446"/>
                    <a:pt x="4331922" y="6231435"/>
                    <a:pt x="4330599" y="6146124"/>
                  </a:cubicBezTo>
                  <a:cubicBezTo>
                    <a:pt x="4326567" y="5888011"/>
                    <a:pt x="4315170" y="5930488"/>
                    <a:pt x="4360056" y="5931344"/>
                  </a:cubicBezTo>
                  <a:cubicBezTo>
                    <a:pt x="4519469" y="5934348"/>
                    <a:pt x="4575721" y="5929429"/>
                    <a:pt x="4575799" y="5933819"/>
                  </a:cubicBezTo>
                  <a:close/>
                  <a:moveTo>
                    <a:pt x="4575518" y="5917491"/>
                  </a:moveTo>
                  <a:cubicBezTo>
                    <a:pt x="4362999" y="5918005"/>
                    <a:pt x="4441312" y="5917818"/>
                    <a:pt x="4327516" y="5916355"/>
                  </a:cubicBezTo>
                  <a:cubicBezTo>
                    <a:pt x="4326364" y="5834732"/>
                    <a:pt x="4327205" y="5731926"/>
                    <a:pt x="4323515" y="5632264"/>
                  </a:cubicBezTo>
                  <a:cubicBezTo>
                    <a:pt x="4539491" y="5632373"/>
                    <a:pt x="4476389" y="5632202"/>
                    <a:pt x="4570069" y="5633556"/>
                  </a:cubicBezTo>
                  <a:cubicBezTo>
                    <a:pt x="4570676" y="5769967"/>
                    <a:pt x="4573946" y="5827199"/>
                    <a:pt x="4575518" y="5917491"/>
                  </a:cubicBezTo>
                  <a:close/>
                  <a:moveTo>
                    <a:pt x="4570022" y="5619065"/>
                  </a:moveTo>
                  <a:cubicBezTo>
                    <a:pt x="4312710" y="5615205"/>
                    <a:pt x="4323110" y="5621540"/>
                    <a:pt x="4322861" y="5614660"/>
                  </a:cubicBezTo>
                  <a:cubicBezTo>
                    <a:pt x="4319996" y="5541894"/>
                    <a:pt x="4319218" y="5477642"/>
                    <a:pt x="4318891" y="5402573"/>
                  </a:cubicBezTo>
                  <a:cubicBezTo>
                    <a:pt x="4318548" y="5322258"/>
                    <a:pt x="4307308" y="5335768"/>
                    <a:pt x="4360149" y="5335628"/>
                  </a:cubicBezTo>
                  <a:cubicBezTo>
                    <a:pt x="4435068" y="5335425"/>
                    <a:pt x="4487739" y="5335301"/>
                    <a:pt x="4547058" y="5336251"/>
                  </a:cubicBezTo>
                  <a:cubicBezTo>
                    <a:pt x="4572451" y="5336671"/>
                    <a:pt x="4568714" y="5296840"/>
                    <a:pt x="4570022" y="5619065"/>
                  </a:cubicBezTo>
                  <a:close/>
                  <a:moveTo>
                    <a:pt x="1993659" y="5933570"/>
                  </a:moveTo>
                  <a:cubicBezTo>
                    <a:pt x="1993582" y="5929211"/>
                    <a:pt x="1965028" y="5928231"/>
                    <a:pt x="2239964" y="5929819"/>
                  </a:cubicBezTo>
                  <a:cubicBezTo>
                    <a:pt x="2241848" y="6038819"/>
                    <a:pt x="2240167" y="6087102"/>
                    <a:pt x="2243405" y="6214127"/>
                  </a:cubicBezTo>
                  <a:cubicBezTo>
                    <a:pt x="2104777" y="6214251"/>
                    <a:pt x="2072969" y="6216119"/>
                    <a:pt x="1995808" y="6215419"/>
                  </a:cubicBezTo>
                  <a:cubicBezTo>
                    <a:pt x="1992336" y="6020795"/>
                    <a:pt x="1995512" y="6052423"/>
                    <a:pt x="1993659" y="5933570"/>
                  </a:cubicBezTo>
                  <a:close/>
                  <a:moveTo>
                    <a:pt x="431289" y="5634272"/>
                  </a:moveTo>
                  <a:cubicBezTo>
                    <a:pt x="683681" y="5634272"/>
                    <a:pt x="569512" y="5633556"/>
                    <a:pt x="677298" y="5632778"/>
                  </a:cubicBezTo>
                  <a:cubicBezTo>
                    <a:pt x="677516" y="5693574"/>
                    <a:pt x="678450" y="5721731"/>
                    <a:pt x="679664" y="5827604"/>
                  </a:cubicBezTo>
                  <a:cubicBezTo>
                    <a:pt x="681019" y="5945617"/>
                    <a:pt x="730934" y="5913973"/>
                    <a:pt x="438388" y="5915561"/>
                  </a:cubicBezTo>
                  <a:cubicBezTo>
                    <a:pt x="427459" y="5915623"/>
                    <a:pt x="439462" y="5905911"/>
                    <a:pt x="431289" y="5634272"/>
                  </a:cubicBezTo>
                  <a:close/>
                  <a:moveTo>
                    <a:pt x="417837" y="4740862"/>
                  </a:moveTo>
                  <a:cubicBezTo>
                    <a:pt x="524564" y="4742449"/>
                    <a:pt x="494686" y="4742153"/>
                    <a:pt x="662663" y="4741624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2"/>
                    <a:pt x="420764" y="5024874"/>
                  </a:cubicBezTo>
                  <a:cubicBezTo>
                    <a:pt x="420203" y="4917321"/>
                    <a:pt x="422523" y="4998118"/>
                    <a:pt x="417837" y="4740862"/>
                  </a:cubicBezTo>
                  <a:close/>
                  <a:moveTo>
                    <a:pt x="400353" y="3596483"/>
                  </a:moveTo>
                  <a:cubicBezTo>
                    <a:pt x="399418" y="3536215"/>
                    <a:pt x="359592" y="3553321"/>
                    <a:pt x="625110" y="3551531"/>
                  </a:cubicBezTo>
                  <a:cubicBezTo>
                    <a:pt x="654536" y="3551345"/>
                    <a:pt x="643248" y="3512743"/>
                    <a:pt x="647887" y="3809208"/>
                  </a:cubicBezTo>
                  <a:cubicBezTo>
                    <a:pt x="648386" y="3840058"/>
                    <a:pt x="682389" y="3836291"/>
                    <a:pt x="438450" y="3833677"/>
                  </a:cubicBezTo>
                  <a:cubicBezTo>
                    <a:pt x="386714" y="3833100"/>
                    <a:pt x="404650" y="3871172"/>
                    <a:pt x="400353" y="3596483"/>
                  </a:cubicBezTo>
                  <a:close/>
                  <a:moveTo>
                    <a:pt x="376174" y="2109738"/>
                  </a:moveTo>
                  <a:cubicBezTo>
                    <a:pt x="375286" y="2052957"/>
                    <a:pt x="329808" y="2062670"/>
                    <a:pt x="622011" y="2065004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4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3"/>
                    <a:pt x="365182" y="1472775"/>
                  </a:cubicBezTo>
                  <a:cubicBezTo>
                    <a:pt x="365042" y="1464168"/>
                    <a:pt x="352259" y="1471265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2"/>
                    <a:pt x="360791" y="1245699"/>
                    <a:pt x="360900" y="1172902"/>
                  </a:cubicBezTo>
                  <a:cubicBezTo>
                    <a:pt x="453724" y="1172979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8"/>
                    <a:pt x="448555" y="1454362"/>
                    <a:pt x="364886" y="1454206"/>
                  </a:cubicBezTo>
                  <a:close/>
                  <a:moveTo>
                    <a:pt x="617512" y="1767185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80" y="2050078"/>
                    <a:pt x="499310" y="2050140"/>
                    <a:pt x="438373" y="2050467"/>
                  </a:cubicBezTo>
                  <a:cubicBezTo>
                    <a:pt x="358440" y="2050903"/>
                    <a:pt x="375146" y="2100212"/>
                    <a:pt x="371596" y="1791202"/>
                  </a:cubicBezTo>
                  <a:cubicBezTo>
                    <a:pt x="371223" y="1758360"/>
                    <a:pt x="331786" y="1762205"/>
                    <a:pt x="617512" y="1767185"/>
                  </a:cubicBezTo>
                  <a:close/>
                  <a:moveTo>
                    <a:pt x="2690569" y="1685252"/>
                  </a:moveTo>
                  <a:cubicBezTo>
                    <a:pt x="2691954" y="1773785"/>
                    <a:pt x="2733260" y="1748866"/>
                    <a:pt x="2492341" y="1751761"/>
                  </a:cubicBezTo>
                  <a:cubicBezTo>
                    <a:pt x="2434549" y="1752461"/>
                    <a:pt x="2447051" y="1765458"/>
                    <a:pt x="2445790" y="1684972"/>
                  </a:cubicBezTo>
                  <a:cubicBezTo>
                    <a:pt x="2444123" y="1578694"/>
                    <a:pt x="2442240" y="1578617"/>
                    <a:pt x="2440589" y="1472760"/>
                  </a:cubicBezTo>
                  <a:cubicBezTo>
                    <a:pt x="2440465" y="1464853"/>
                    <a:pt x="2425316" y="1472417"/>
                    <a:pt x="2679203" y="1469678"/>
                  </a:cubicBezTo>
                  <a:cubicBezTo>
                    <a:pt x="2697077" y="1469491"/>
                    <a:pt x="2686817" y="1445537"/>
                    <a:pt x="2690569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8" y="1751356"/>
                  </a:cubicBezTo>
                  <a:cubicBezTo>
                    <a:pt x="2700891" y="1603303"/>
                    <a:pt x="2704083" y="1591426"/>
                    <a:pt x="2702152" y="1469444"/>
                  </a:cubicBezTo>
                  <a:cubicBezTo>
                    <a:pt x="2849406" y="1468059"/>
                    <a:pt x="2948924" y="1471577"/>
                    <a:pt x="2948940" y="1472946"/>
                  </a:cubicBezTo>
                  <a:cubicBezTo>
                    <a:pt x="2950777" y="1589979"/>
                    <a:pt x="2947056" y="1608019"/>
                    <a:pt x="2951088" y="1751885"/>
                  </a:cubicBezTo>
                  <a:close/>
                  <a:moveTo>
                    <a:pt x="3984449" y="1455171"/>
                  </a:moveTo>
                  <a:cubicBezTo>
                    <a:pt x="3687294" y="1455280"/>
                    <a:pt x="3738797" y="1471841"/>
                    <a:pt x="3737910" y="1366638"/>
                  </a:cubicBezTo>
                  <a:cubicBezTo>
                    <a:pt x="3737443" y="1303086"/>
                    <a:pt x="3736322" y="1231566"/>
                    <a:pt x="3735029" y="1172419"/>
                  </a:cubicBezTo>
                  <a:cubicBezTo>
                    <a:pt x="3802351" y="1172077"/>
                    <a:pt x="3877535" y="1168730"/>
                    <a:pt x="3981303" y="1171812"/>
                  </a:cubicBezTo>
                  <a:cubicBezTo>
                    <a:pt x="3985710" y="1286868"/>
                    <a:pt x="3983437" y="1376662"/>
                    <a:pt x="3984449" y="1455171"/>
                  </a:cubicBezTo>
                  <a:close/>
                  <a:moveTo>
                    <a:pt x="3991797" y="1897619"/>
                  </a:moveTo>
                  <a:cubicBezTo>
                    <a:pt x="3994475" y="2071199"/>
                    <a:pt x="3997339" y="2049922"/>
                    <a:pt x="3986426" y="2050171"/>
                  </a:cubicBezTo>
                  <a:cubicBezTo>
                    <a:pt x="3921331" y="2051572"/>
                    <a:pt x="3865562" y="2051587"/>
                    <a:pt x="3799813" y="2050171"/>
                  </a:cubicBezTo>
                  <a:cubicBezTo>
                    <a:pt x="3728101" y="2048630"/>
                    <a:pt x="3752732" y="2094983"/>
                    <a:pt x="3743842" y="1791062"/>
                  </a:cubicBezTo>
                  <a:cubicBezTo>
                    <a:pt x="3743048" y="1763886"/>
                    <a:pt x="3703299" y="1763465"/>
                    <a:pt x="3986472" y="1766905"/>
                  </a:cubicBezTo>
                  <a:cubicBezTo>
                    <a:pt x="3994288" y="1766999"/>
                    <a:pt x="3989508" y="1751356"/>
                    <a:pt x="3991797" y="1897619"/>
                  </a:cubicBezTo>
                  <a:close/>
                  <a:moveTo>
                    <a:pt x="4266718" y="5023910"/>
                  </a:moveTo>
                  <a:cubicBezTo>
                    <a:pt x="4012317" y="5023910"/>
                    <a:pt x="4053046" y="5035521"/>
                    <a:pt x="4052564" y="4977635"/>
                  </a:cubicBezTo>
                  <a:cubicBezTo>
                    <a:pt x="4050290" y="4704922"/>
                    <a:pt x="4039128" y="4742527"/>
                    <a:pt x="4079935" y="4742527"/>
                  </a:cubicBezTo>
                  <a:cubicBezTo>
                    <a:pt x="4327703" y="4742527"/>
                    <a:pt x="4296720" y="4727600"/>
                    <a:pt x="4296970" y="4765236"/>
                  </a:cubicBezTo>
                  <a:cubicBezTo>
                    <a:pt x="4298511" y="5062900"/>
                    <a:pt x="4316805" y="5023910"/>
                    <a:pt x="4266718" y="5023910"/>
                  </a:cubicBezTo>
                  <a:close/>
                  <a:moveTo>
                    <a:pt x="4300690" y="5038307"/>
                  </a:moveTo>
                  <a:cubicBezTo>
                    <a:pt x="4303026" y="5188228"/>
                    <a:pt x="4304442" y="5247235"/>
                    <a:pt x="4305439" y="5321277"/>
                  </a:cubicBezTo>
                  <a:cubicBezTo>
                    <a:pt x="4149669" y="5321448"/>
                    <a:pt x="4159587" y="5322507"/>
                    <a:pt x="4058558" y="5322274"/>
                  </a:cubicBezTo>
                  <a:cubicBezTo>
                    <a:pt x="4055164" y="5132817"/>
                    <a:pt x="4054743" y="5161410"/>
                    <a:pt x="4053171" y="5038167"/>
                  </a:cubicBezTo>
                  <a:cubicBezTo>
                    <a:pt x="4129880" y="5037996"/>
                    <a:pt x="4228792" y="5038556"/>
                    <a:pt x="4300690" y="5038307"/>
                  </a:cubicBezTo>
                  <a:close/>
                  <a:moveTo>
                    <a:pt x="4266718" y="4726028"/>
                  </a:moveTo>
                  <a:cubicBezTo>
                    <a:pt x="4005654" y="4726028"/>
                    <a:pt x="4050618" y="4750652"/>
                    <a:pt x="4049185" y="4658804"/>
                  </a:cubicBezTo>
                  <a:cubicBezTo>
                    <a:pt x="4045153" y="4401204"/>
                    <a:pt x="4032339" y="4444334"/>
                    <a:pt x="4079935" y="4444334"/>
                  </a:cubicBezTo>
                  <a:cubicBezTo>
                    <a:pt x="4309316" y="4444334"/>
                    <a:pt x="4291785" y="4440661"/>
                    <a:pt x="4291863" y="4446560"/>
                  </a:cubicBezTo>
                  <a:cubicBezTo>
                    <a:pt x="4296876" y="4769672"/>
                    <a:pt x="4308677" y="4726028"/>
                    <a:pt x="4266718" y="4726028"/>
                  </a:cubicBezTo>
                  <a:close/>
                  <a:moveTo>
                    <a:pt x="4043689" y="4340018"/>
                  </a:moveTo>
                  <a:cubicBezTo>
                    <a:pt x="4042132" y="4265478"/>
                    <a:pt x="4041089" y="4196012"/>
                    <a:pt x="4040607" y="4146111"/>
                  </a:cubicBezTo>
                  <a:cubicBezTo>
                    <a:pt x="4093059" y="4146080"/>
                    <a:pt x="4052019" y="4146080"/>
                    <a:pt x="4266718" y="4146158"/>
                  </a:cubicBezTo>
                  <a:cubicBezTo>
                    <a:pt x="4294603" y="4146158"/>
                    <a:pt x="4286133" y="4102374"/>
                    <a:pt x="4291598" y="4428941"/>
                  </a:cubicBezTo>
                  <a:cubicBezTo>
                    <a:pt x="3996297" y="4428038"/>
                    <a:pt x="4046180" y="4458872"/>
                    <a:pt x="4043689" y="4340018"/>
                  </a:cubicBezTo>
                  <a:close/>
                  <a:moveTo>
                    <a:pt x="4266718" y="4131697"/>
                  </a:moveTo>
                  <a:cubicBezTo>
                    <a:pt x="4050384" y="4131620"/>
                    <a:pt x="4092514" y="4131635"/>
                    <a:pt x="4040467" y="4131651"/>
                  </a:cubicBezTo>
                  <a:cubicBezTo>
                    <a:pt x="4039283" y="3989465"/>
                    <a:pt x="4036543" y="3904403"/>
                    <a:pt x="4035500" y="3849802"/>
                  </a:cubicBezTo>
                  <a:cubicBezTo>
                    <a:pt x="4218236" y="3849241"/>
                    <a:pt x="4179297" y="3847296"/>
                    <a:pt x="4281805" y="3847607"/>
                  </a:cubicBezTo>
                  <a:cubicBezTo>
                    <a:pt x="4288282" y="4165520"/>
                    <a:pt x="4296253" y="4131697"/>
                    <a:pt x="4266718" y="4131697"/>
                  </a:cubicBezTo>
                  <a:close/>
                  <a:moveTo>
                    <a:pt x="3272110" y="4741718"/>
                  </a:moveTo>
                  <a:cubicBezTo>
                    <a:pt x="3552823" y="4743772"/>
                    <a:pt x="3516749" y="4727055"/>
                    <a:pt x="3517824" y="4765034"/>
                  </a:cubicBezTo>
                  <a:cubicBezTo>
                    <a:pt x="3520797" y="4870782"/>
                    <a:pt x="3522557" y="5024112"/>
                    <a:pt x="3519489" y="5024112"/>
                  </a:cubicBezTo>
                  <a:cubicBezTo>
                    <a:pt x="3426697" y="5024112"/>
                    <a:pt x="3424284" y="5025435"/>
                    <a:pt x="3332690" y="5025435"/>
                  </a:cubicBezTo>
                  <a:cubicBezTo>
                    <a:pt x="3252135" y="5025451"/>
                    <a:pt x="3279147" y="5076534"/>
                    <a:pt x="3272110" y="4741718"/>
                  </a:cubicBezTo>
                  <a:close/>
                  <a:moveTo>
                    <a:pt x="2233970" y="4740395"/>
                  </a:moveTo>
                  <a:cubicBezTo>
                    <a:pt x="2519541" y="4741593"/>
                    <a:pt x="2479357" y="4734838"/>
                    <a:pt x="2480338" y="4765454"/>
                  </a:cubicBezTo>
                  <a:cubicBezTo>
                    <a:pt x="2481972" y="4817425"/>
                    <a:pt x="2483343" y="4873008"/>
                    <a:pt x="2483996" y="4977728"/>
                  </a:cubicBezTo>
                  <a:cubicBezTo>
                    <a:pt x="2484417" y="5044315"/>
                    <a:pt x="2522655" y="5024812"/>
                    <a:pt x="2237520" y="5023193"/>
                  </a:cubicBezTo>
                  <a:cubicBezTo>
                    <a:pt x="2237053" y="4940279"/>
                    <a:pt x="2238828" y="4951470"/>
                    <a:pt x="2233970" y="4740395"/>
                  </a:cubicBezTo>
                  <a:close/>
                  <a:moveTo>
                    <a:pt x="672923" y="4446265"/>
                  </a:moveTo>
                  <a:cubicBezTo>
                    <a:pt x="672892" y="4444568"/>
                    <a:pt x="653368" y="4442809"/>
                    <a:pt x="905107" y="4442809"/>
                  </a:cubicBezTo>
                  <a:cubicBezTo>
                    <a:pt x="921875" y="4442809"/>
                    <a:pt x="917437" y="4409641"/>
                    <a:pt x="921345" y="4659068"/>
                  </a:cubicBezTo>
                  <a:cubicBezTo>
                    <a:pt x="922715" y="4747819"/>
                    <a:pt x="965095" y="4727087"/>
                    <a:pt x="718463" y="4727087"/>
                  </a:cubicBezTo>
                  <a:cubicBezTo>
                    <a:pt x="655065" y="4727087"/>
                    <a:pt x="677983" y="4769828"/>
                    <a:pt x="672923" y="4446265"/>
                  </a:cubicBezTo>
                  <a:close/>
                  <a:moveTo>
                    <a:pt x="887031" y="2361687"/>
                  </a:moveTo>
                  <a:cubicBezTo>
                    <a:pt x="887685" y="2438920"/>
                    <a:pt x="889179" y="2641342"/>
                    <a:pt x="889226" y="2644860"/>
                  </a:cubicBezTo>
                  <a:cubicBezTo>
                    <a:pt x="687496" y="2645031"/>
                    <a:pt x="676862" y="2644984"/>
                    <a:pt x="642750" y="2645451"/>
                  </a:cubicBezTo>
                  <a:cubicBezTo>
                    <a:pt x="638562" y="2430593"/>
                    <a:pt x="640477" y="2464602"/>
                    <a:pt x="639278" y="2362699"/>
                  </a:cubicBezTo>
                  <a:cubicBezTo>
                    <a:pt x="745849" y="2364676"/>
                    <a:pt x="818199" y="2361874"/>
                    <a:pt x="887031" y="2361687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9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1"/>
                    <a:pt x="892854" y="2823343"/>
                    <a:pt x="894924" y="2941029"/>
                  </a:cubicBezTo>
                  <a:cubicBezTo>
                    <a:pt x="893819" y="2941029"/>
                    <a:pt x="664998" y="2942227"/>
                    <a:pt x="648759" y="2942461"/>
                  </a:cubicBezTo>
                  <a:cubicBezTo>
                    <a:pt x="647420" y="2862862"/>
                    <a:pt x="649133" y="2976641"/>
                    <a:pt x="643046" y="2659895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3" y="2064849"/>
                  </a:cubicBezTo>
                  <a:cubicBezTo>
                    <a:pt x="1415310" y="2064724"/>
                    <a:pt x="1398293" y="2027477"/>
                    <a:pt x="1402901" y="2322355"/>
                  </a:cubicBezTo>
                  <a:close/>
                  <a:moveTo>
                    <a:pt x="1928300" y="2645420"/>
                  </a:moveTo>
                  <a:cubicBezTo>
                    <a:pt x="1682649" y="2640797"/>
                    <a:pt x="1682073" y="2653093"/>
                    <a:pt x="1681621" y="2640688"/>
                  </a:cubicBezTo>
                  <a:cubicBezTo>
                    <a:pt x="1678959" y="2569012"/>
                    <a:pt x="1678071" y="2500448"/>
                    <a:pt x="1677682" y="2428352"/>
                  </a:cubicBezTo>
                  <a:cubicBezTo>
                    <a:pt x="1677246" y="2342542"/>
                    <a:pt x="1628328" y="2360925"/>
                    <a:pt x="1924501" y="2360675"/>
                  </a:cubicBezTo>
                  <a:cubicBezTo>
                    <a:pt x="1925202" y="2439496"/>
                    <a:pt x="1922539" y="2507515"/>
                    <a:pt x="1928300" y="2645420"/>
                  </a:cubicBezTo>
                  <a:close/>
                  <a:moveTo>
                    <a:pt x="2186764" y="2646354"/>
                  </a:moveTo>
                  <a:cubicBezTo>
                    <a:pt x="2017543" y="2646416"/>
                    <a:pt x="1994142" y="2646650"/>
                    <a:pt x="1941082" y="2645669"/>
                  </a:cubicBezTo>
                  <a:cubicBezTo>
                    <a:pt x="1935290" y="2507390"/>
                    <a:pt x="1937922" y="2435418"/>
                    <a:pt x="1937252" y="2360675"/>
                  </a:cubicBezTo>
                  <a:cubicBezTo>
                    <a:pt x="2235496" y="2360427"/>
                    <a:pt x="2184772" y="2346371"/>
                    <a:pt x="2184336" y="2428336"/>
                  </a:cubicBezTo>
                  <a:cubicBezTo>
                    <a:pt x="2184055" y="2482191"/>
                    <a:pt x="2184211" y="2498985"/>
                    <a:pt x="2186764" y="2646354"/>
                  </a:cubicBezTo>
                  <a:close/>
                  <a:moveTo>
                    <a:pt x="3986504" y="3835607"/>
                  </a:moveTo>
                  <a:cubicBezTo>
                    <a:pt x="3741833" y="3837256"/>
                    <a:pt x="3775183" y="3842688"/>
                    <a:pt x="3774653" y="3808928"/>
                  </a:cubicBezTo>
                  <a:cubicBezTo>
                    <a:pt x="3769998" y="3511825"/>
                    <a:pt x="3761606" y="3552403"/>
                    <a:pt x="3799844" y="3551345"/>
                  </a:cubicBezTo>
                  <a:cubicBezTo>
                    <a:pt x="3857372" y="3549850"/>
                    <a:pt x="3912269" y="3549492"/>
                    <a:pt x="3986395" y="3551189"/>
                  </a:cubicBezTo>
                  <a:cubicBezTo>
                    <a:pt x="4026267" y="3552107"/>
                    <a:pt x="4018358" y="3542722"/>
                    <a:pt x="4019199" y="3596716"/>
                  </a:cubicBezTo>
                  <a:cubicBezTo>
                    <a:pt x="4023574" y="3876760"/>
                    <a:pt x="4034067" y="3835295"/>
                    <a:pt x="3986504" y="3835607"/>
                  </a:cubicBezTo>
                  <a:close/>
                  <a:moveTo>
                    <a:pt x="4022749" y="3849864"/>
                  </a:moveTo>
                  <a:cubicBezTo>
                    <a:pt x="4024352" y="3936467"/>
                    <a:pt x="4025972" y="3956219"/>
                    <a:pt x="4027715" y="4131682"/>
                  </a:cubicBezTo>
                  <a:cubicBezTo>
                    <a:pt x="3752685" y="4131822"/>
                    <a:pt x="3780710" y="4134452"/>
                    <a:pt x="3780632" y="4127667"/>
                  </a:cubicBezTo>
                  <a:cubicBezTo>
                    <a:pt x="3777300" y="3808492"/>
                    <a:pt x="3763023" y="3849755"/>
                    <a:pt x="3799642" y="3850050"/>
                  </a:cubicBezTo>
                  <a:cubicBezTo>
                    <a:pt x="3901309" y="3850845"/>
                    <a:pt x="3985258" y="3850020"/>
                    <a:pt x="4022749" y="3849864"/>
                  </a:cubicBezTo>
                  <a:close/>
                  <a:moveTo>
                    <a:pt x="3257709" y="3849148"/>
                  </a:moveTo>
                  <a:cubicBezTo>
                    <a:pt x="3551204" y="3848899"/>
                    <a:pt x="3503531" y="3831793"/>
                    <a:pt x="3505711" y="3915470"/>
                  </a:cubicBezTo>
                  <a:cubicBezTo>
                    <a:pt x="3507610" y="3990804"/>
                    <a:pt x="3508871" y="4057157"/>
                    <a:pt x="3508342" y="4127900"/>
                  </a:cubicBezTo>
                  <a:cubicBezTo>
                    <a:pt x="3508279" y="4135184"/>
                    <a:pt x="3535059" y="4132974"/>
                    <a:pt x="3260464" y="4133130"/>
                  </a:cubicBezTo>
                  <a:cubicBezTo>
                    <a:pt x="3255903" y="3835684"/>
                    <a:pt x="3259048" y="3977574"/>
                    <a:pt x="3257709" y="3849148"/>
                  </a:cubicBezTo>
                  <a:close/>
                  <a:moveTo>
                    <a:pt x="2479232" y="3849054"/>
                  </a:moveTo>
                  <a:cubicBezTo>
                    <a:pt x="2610496" y="3850907"/>
                    <a:pt x="2663572" y="3849366"/>
                    <a:pt x="2726191" y="3849023"/>
                  </a:cubicBezTo>
                  <a:cubicBezTo>
                    <a:pt x="2730068" y="4115806"/>
                    <a:pt x="2730192" y="4131495"/>
                    <a:pt x="2730208" y="4133394"/>
                  </a:cubicBezTo>
                  <a:cubicBezTo>
                    <a:pt x="2454072" y="4133348"/>
                    <a:pt x="2482455" y="4136243"/>
                    <a:pt x="2482237" y="4127557"/>
                  </a:cubicBezTo>
                  <a:cubicBezTo>
                    <a:pt x="2477955" y="3949308"/>
                    <a:pt x="2480026" y="3931190"/>
                    <a:pt x="2479232" y="3849054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5" y="4146298"/>
                    <a:pt x="1431642" y="4145737"/>
                  </a:cubicBezTo>
                  <a:cubicBezTo>
                    <a:pt x="1436593" y="4412022"/>
                    <a:pt x="1436484" y="4329403"/>
                    <a:pt x="1438290" y="4430466"/>
                  </a:cubicBezTo>
                  <a:cubicBezTo>
                    <a:pt x="1323903" y="4430171"/>
                    <a:pt x="1426146" y="4429454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5"/>
                  </a:moveTo>
                  <a:cubicBezTo>
                    <a:pt x="1417521" y="3254381"/>
                    <a:pt x="1429742" y="3240404"/>
                    <a:pt x="1371809" y="3240856"/>
                  </a:cubicBezTo>
                  <a:cubicBezTo>
                    <a:pt x="1288966" y="3241525"/>
                    <a:pt x="1235516" y="3241307"/>
                    <a:pt x="1185228" y="3240762"/>
                  </a:cubicBezTo>
                  <a:cubicBezTo>
                    <a:pt x="1166358" y="3240560"/>
                    <a:pt x="1173395" y="3274491"/>
                    <a:pt x="1168304" y="2959224"/>
                  </a:cubicBezTo>
                  <a:cubicBezTo>
                    <a:pt x="1168289" y="2958119"/>
                    <a:pt x="1148126" y="2951644"/>
                    <a:pt x="1371732" y="2957061"/>
                  </a:cubicBezTo>
                  <a:cubicBezTo>
                    <a:pt x="1433432" y="2958539"/>
                    <a:pt x="1412212" y="2914553"/>
                    <a:pt x="1416228" y="3171965"/>
                  </a:cubicBezTo>
                  <a:close/>
                  <a:moveTo>
                    <a:pt x="1185119" y="3255207"/>
                  </a:moveTo>
                  <a:cubicBezTo>
                    <a:pt x="1454015" y="3258101"/>
                    <a:pt x="1417692" y="3243735"/>
                    <a:pt x="1418813" y="3277978"/>
                  </a:cubicBezTo>
                  <a:cubicBezTo>
                    <a:pt x="1421024" y="3344129"/>
                    <a:pt x="1420915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5"/>
                    <a:pt x="1423779" y="3533429"/>
                    <a:pt x="1424791" y="3596732"/>
                  </a:cubicBezTo>
                  <a:cubicBezTo>
                    <a:pt x="1429260" y="3882192"/>
                    <a:pt x="1441342" y="3833754"/>
                    <a:pt x="1371872" y="3833661"/>
                  </a:cubicBezTo>
                  <a:cubicBezTo>
                    <a:pt x="1141790" y="3833022"/>
                    <a:pt x="1180246" y="3846782"/>
                    <a:pt x="1179639" y="3808944"/>
                  </a:cubicBezTo>
                  <a:cubicBezTo>
                    <a:pt x="1175108" y="3519577"/>
                    <a:pt x="1174750" y="3551484"/>
                    <a:pt x="1185088" y="3551656"/>
                  </a:cubicBezTo>
                  <a:close/>
                  <a:moveTo>
                    <a:pt x="1185321" y="3849210"/>
                  </a:moveTo>
                  <a:cubicBezTo>
                    <a:pt x="1241744" y="3847763"/>
                    <a:pt x="1259010" y="3847965"/>
                    <a:pt x="1371872" y="3848105"/>
                  </a:cubicBezTo>
                  <a:cubicBezTo>
                    <a:pt x="1445452" y="3848307"/>
                    <a:pt x="1425040" y="3794531"/>
                    <a:pt x="1431299" y="4127884"/>
                  </a:cubicBezTo>
                  <a:cubicBezTo>
                    <a:pt x="1431315" y="4129036"/>
                    <a:pt x="1459698" y="4135698"/>
                    <a:pt x="1186551" y="4132741"/>
                  </a:cubicBezTo>
                  <a:cubicBezTo>
                    <a:pt x="1186536" y="4131651"/>
                    <a:pt x="1178985" y="3849366"/>
                    <a:pt x="1185321" y="3849210"/>
                  </a:cubicBezTo>
                  <a:close/>
                  <a:moveTo>
                    <a:pt x="1651946" y="3239502"/>
                  </a:moveTo>
                  <a:cubicBezTo>
                    <a:pt x="1385495" y="3239502"/>
                    <a:pt x="1430443" y="3261432"/>
                    <a:pt x="1428979" y="3171701"/>
                  </a:cubicBezTo>
                  <a:cubicBezTo>
                    <a:pt x="1427360" y="3068210"/>
                    <a:pt x="1429556" y="3064894"/>
                    <a:pt x="1427905" y="2959209"/>
                  </a:cubicBezTo>
                  <a:cubicBezTo>
                    <a:pt x="1427890" y="2958103"/>
                    <a:pt x="1674989" y="2954975"/>
                    <a:pt x="1675051" y="2959426"/>
                  </a:cubicBezTo>
                  <a:cubicBezTo>
                    <a:pt x="1680142" y="3284328"/>
                    <a:pt x="1686354" y="3239502"/>
                    <a:pt x="1651946" y="3239502"/>
                  </a:cubicBezTo>
                  <a:close/>
                  <a:moveTo>
                    <a:pt x="1678367" y="3253992"/>
                  </a:moveTo>
                  <a:cubicBezTo>
                    <a:pt x="1683521" y="3580684"/>
                    <a:pt x="1693220" y="3536573"/>
                    <a:pt x="1651946" y="3536573"/>
                  </a:cubicBezTo>
                  <a:cubicBezTo>
                    <a:pt x="1558391" y="3536573"/>
                    <a:pt x="1558640" y="3538332"/>
                    <a:pt x="1465256" y="3538332"/>
                  </a:cubicBezTo>
                  <a:cubicBezTo>
                    <a:pt x="1421787" y="3538332"/>
                    <a:pt x="1440890" y="3581354"/>
                    <a:pt x="1430863" y="3254989"/>
                  </a:cubicBezTo>
                  <a:cubicBezTo>
                    <a:pt x="1632298" y="3254397"/>
                    <a:pt x="1571874" y="3253743"/>
                    <a:pt x="1678367" y="3253992"/>
                  </a:cubicBezTo>
                  <a:close/>
                  <a:moveTo>
                    <a:pt x="1465256" y="3552776"/>
                  </a:moveTo>
                  <a:cubicBezTo>
                    <a:pt x="1558796" y="3552776"/>
                    <a:pt x="1558562" y="3551018"/>
                    <a:pt x="1651946" y="3551018"/>
                  </a:cubicBezTo>
                  <a:cubicBezTo>
                    <a:pt x="1691959" y="3551018"/>
                    <a:pt x="1681388" y="3505957"/>
                    <a:pt x="1686993" y="3835949"/>
                  </a:cubicBezTo>
                  <a:cubicBezTo>
                    <a:pt x="1581433" y="3836992"/>
                    <a:pt x="1579612" y="3833832"/>
                    <a:pt x="1440625" y="3833754"/>
                  </a:cubicBezTo>
                  <a:cubicBezTo>
                    <a:pt x="1436250" y="3507903"/>
                    <a:pt x="1428154" y="3552776"/>
                    <a:pt x="1465256" y="3552776"/>
                  </a:cubicBezTo>
                  <a:close/>
                  <a:moveTo>
                    <a:pt x="1465256" y="3848214"/>
                  </a:moveTo>
                  <a:cubicBezTo>
                    <a:pt x="1557986" y="3848214"/>
                    <a:pt x="1557114" y="3850564"/>
                    <a:pt x="1651946" y="3850564"/>
                  </a:cubicBezTo>
                  <a:cubicBezTo>
                    <a:pt x="1698062" y="3850564"/>
                    <a:pt x="1688409" y="3805706"/>
                    <a:pt x="1692099" y="4127806"/>
                  </a:cubicBezTo>
                  <a:cubicBezTo>
                    <a:pt x="1692162" y="4133145"/>
                    <a:pt x="1444160" y="4132959"/>
                    <a:pt x="1444066" y="4127589"/>
                  </a:cubicBezTo>
                  <a:cubicBezTo>
                    <a:pt x="1437947" y="3803558"/>
                    <a:pt x="1433915" y="3848214"/>
                    <a:pt x="1465256" y="3848214"/>
                  </a:cubicBezTo>
                  <a:close/>
                  <a:moveTo>
                    <a:pt x="1687740" y="2956002"/>
                  </a:moveTo>
                  <a:cubicBezTo>
                    <a:pt x="1737157" y="2956423"/>
                    <a:pt x="1824079" y="2960127"/>
                    <a:pt x="1932441" y="2956889"/>
                  </a:cubicBezTo>
                  <a:cubicBezTo>
                    <a:pt x="1934200" y="3066529"/>
                    <a:pt x="1937190" y="3138298"/>
                    <a:pt x="1937673" y="3240249"/>
                  </a:cubicBezTo>
                  <a:cubicBezTo>
                    <a:pt x="1732065" y="3240700"/>
                    <a:pt x="1784222" y="3239859"/>
                    <a:pt x="1690885" y="3239564"/>
                  </a:cubicBezTo>
                  <a:cubicBezTo>
                    <a:pt x="1688145" y="3065455"/>
                    <a:pt x="1689359" y="3055867"/>
                    <a:pt x="1687740" y="2956002"/>
                  </a:cubicBezTo>
                  <a:close/>
                  <a:moveTo>
                    <a:pt x="1691118" y="3254024"/>
                  </a:moveTo>
                  <a:cubicBezTo>
                    <a:pt x="1781560" y="3254350"/>
                    <a:pt x="1741267" y="3255129"/>
                    <a:pt x="1937735" y="3254708"/>
                  </a:cubicBezTo>
                  <a:cubicBezTo>
                    <a:pt x="1938124" y="3450048"/>
                    <a:pt x="1940771" y="3458842"/>
                    <a:pt x="1942935" y="3537492"/>
                  </a:cubicBezTo>
                  <a:cubicBezTo>
                    <a:pt x="1733280" y="3537974"/>
                    <a:pt x="1781155" y="3537087"/>
                    <a:pt x="1694995" y="3536667"/>
                  </a:cubicBezTo>
                  <a:cubicBezTo>
                    <a:pt x="1693547" y="3418560"/>
                    <a:pt x="1695571" y="3535997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9" y="3870846"/>
                    <a:pt x="1954378" y="3834439"/>
                    <a:pt x="1932161" y="3834112"/>
                  </a:cubicBezTo>
                  <a:cubicBezTo>
                    <a:pt x="1665725" y="3829816"/>
                    <a:pt x="1699962" y="3851000"/>
                    <a:pt x="1699308" y="3808913"/>
                  </a:cubicBezTo>
                  <a:cubicBezTo>
                    <a:pt x="1696163" y="3615830"/>
                    <a:pt x="1695696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1"/>
                  </a:moveTo>
                  <a:cubicBezTo>
                    <a:pt x="2045598" y="2953854"/>
                    <a:pt x="2191747" y="2957497"/>
                    <a:pt x="2191778" y="2959504"/>
                  </a:cubicBezTo>
                  <a:cubicBezTo>
                    <a:pt x="2192634" y="3014651"/>
                    <a:pt x="2193957" y="3085860"/>
                    <a:pt x="2196464" y="3240856"/>
                  </a:cubicBezTo>
                  <a:cubicBezTo>
                    <a:pt x="2099546" y="3240762"/>
                    <a:pt x="2117497" y="3239906"/>
                    <a:pt x="1950455" y="3240217"/>
                  </a:cubicBezTo>
                  <a:cubicBezTo>
                    <a:pt x="1949832" y="3120679"/>
                    <a:pt x="1946516" y="3054606"/>
                    <a:pt x="1945192" y="2956531"/>
                  </a:cubicBezTo>
                  <a:close/>
                  <a:moveTo>
                    <a:pt x="1745517" y="3849210"/>
                  </a:moveTo>
                  <a:cubicBezTo>
                    <a:pt x="1809024" y="3847296"/>
                    <a:pt x="1868514" y="3847607"/>
                    <a:pt x="1931990" y="3848557"/>
                  </a:cubicBezTo>
                  <a:cubicBezTo>
                    <a:pt x="1953195" y="3848899"/>
                    <a:pt x="1948867" y="3836805"/>
                    <a:pt x="1948120" y="3915190"/>
                  </a:cubicBezTo>
                  <a:cubicBezTo>
                    <a:pt x="1945473" y="4164571"/>
                    <a:pt x="1964094" y="4131822"/>
                    <a:pt x="1932130" y="4131511"/>
                  </a:cubicBezTo>
                  <a:cubicBezTo>
                    <a:pt x="1685420" y="4129208"/>
                    <a:pt x="1704913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0"/>
                  </a:cubicBezTo>
                  <a:close/>
                  <a:moveTo>
                    <a:pt x="1950517" y="3277993"/>
                  </a:moveTo>
                  <a:cubicBezTo>
                    <a:pt x="1950517" y="3244451"/>
                    <a:pt x="1912886" y="3255066"/>
                    <a:pt x="2196698" y="3255300"/>
                  </a:cubicBezTo>
                  <a:cubicBezTo>
                    <a:pt x="2199531" y="3431043"/>
                    <a:pt x="2199531" y="3433471"/>
                    <a:pt x="2200777" y="3490579"/>
                  </a:cubicBezTo>
                  <a:cubicBezTo>
                    <a:pt x="2202053" y="3548636"/>
                    <a:pt x="2248341" y="3536822"/>
                    <a:pt x="1955686" y="3537460"/>
                  </a:cubicBezTo>
                  <a:cubicBezTo>
                    <a:pt x="1954223" y="3484057"/>
                    <a:pt x="1950517" y="3423105"/>
                    <a:pt x="1950517" y="3277993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7" y="3550317"/>
                  </a:cubicBezTo>
                  <a:cubicBezTo>
                    <a:pt x="2202645" y="3584669"/>
                    <a:pt x="2202770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2" y="3840743"/>
                    <a:pt x="1960544" y="3808881"/>
                  </a:cubicBezTo>
                  <a:cubicBezTo>
                    <a:pt x="1955748" y="3499467"/>
                    <a:pt x="1936941" y="3551843"/>
                    <a:pt x="2025436" y="3551843"/>
                  </a:cubicBezTo>
                  <a:close/>
                  <a:moveTo>
                    <a:pt x="2204482" y="2957605"/>
                  </a:moveTo>
                  <a:cubicBezTo>
                    <a:pt x="2471448" y="2958041"/>
                    <a:pt x="2451176" y="2955675"/>
                    <a:pt x="2451239" y="2959504"/>
                  </a:cubicBezTo>
                  <a:cubicBezTo>
                    <a:pt x="2456330" y="3284842"/>
                    <a:pt x="2480493" y="3239097"/>
                    <a:pt x="2398989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7" y="3240856"/>
                    <a:pt x="2209402" y="3272421"/>
                    <a:pt x="2204482" y="2957605"/>
                  </a:cubicBezTo>
                  <a:close/>
                  <a:moveTo>
                    <a:pt x="1960855" y="3915377"/>
                  </a:moveTo>
                  <a:cubicBezTo>
                    <a:pt x="1961774" y="3828586"/>
                    <a:pt x="1908729" y="3849381"/>
                    <a:pt x="2206787" y="3849132"/>
                  </a:cubicBezTo>
                  <a:cubicBezTo>
                    <a:pt x="2208188" y="3922645"/>
                    <a:pt x="2211675" y="4011007"/>
                    <a:pt x="2211192" y="4127682"/>
                  </a:cubicBezTo>
                  <a:cubicBezTo>
                    <a:pt x="2211192" y="4128787"/>
                    <a:pt x="2240400" y="4133628"/>
                    <a:pt x="1963642" y="4131775"/>
                  </a:cubicBezTo>
                  <a:cubicBezTo>
                    <a:pt x="1961525" y="4059352"/>
                    <a:pt x="1960154" y="3988142"/>
                    <a:pt x="1960855" y="3915377"/>
                  </a:cubicBezTo>
                  <a:close/>
                  <a:moveTo>
                    <a:pt x="2209449" y="3255300"/>
                  </a:moveTo>
                  <a:cubicBezTo>
                    <a:pt x="2273516" y="3255300"/>
                    <a:pt x="2298209" y="3253712"/>
                    <a:pt x="2457311" y="3253510"/>
                  </a:cubicBezTo>
                  <a:cubicBezTo>
                    <a:pt x="2456844" y="3438639"/>
                    <a:pt x="2459771" y="3457037"/>
                    <a:pt x="2461857" y="3537585"/>
                  </a:cubicBezTo>
                  <a:cubicBezTo>
                    <a:pt x="2167599" y="3536745"/>
                    <a:pt x="2214836" y="3548698"/>
                    <a:pt x="2213543" y="3490221"/>
                  </a:cubicBezTo>
                  <a:cubicBezTo>
                    <a:pt x="2212033" y="3420973"/>
                    <a:pt x="2212189" y="3425393"/>
                    <a:pt x="2209449" y="3255300"/>
                  </a:cubicBezTo>
                  <a:close/>
                  <a:moveTo>
                    <a:pt x="2462215" y="3552045"/>
                  </a:moveTo>
                  <a:cubicBezTo>
                    <a:pt x="2463180" y="3594272"/>
                    <a:pt x="2466310" y="3833209"/>
                    <a:pt x="2466325" y="3834408"/>
                  </a:cubicBezTo>
                  <a:cubicBezTo>
                    <a:pt x="2183106" y="3831201"/>
                    <a:pt x="2219491" y="3849272"/>
                    <a:pt x="2218853" y="3808913"/>
                  </a:cubicBezTo>
                  <a:cubicBezTo>
                    <a:pt x="2215863" y="3616235"/>
                    <a:pt x="2215443" y="3587299"/>
                    <a:pt x="2214774" y="3550302"/>
                  </a:cubicBezTo>
                  <a:cubicBezTo>
                    <a:pt x="2302506" y="3550333"/>
                    <a:pt x="2250520" y="3551469"/>
                    <a:pt x="2462215" y="3552045"/>
                  </a:cubicBezTo>
                  <a:close/>
                  <a:moveTo>
                    <a:pt x="2466466" y="3848883"/>
                  </a:moveTo>
                  <a:cubicBezTo>
                    <a:pt x="2467228" y="3929167"/>
                    <a:pt x="2465158" y="3953884"/>
                    <a:pt x="2469610" y="4133488"/>
                  </a:cubicBezTo>
                  <a:cubicBezTo>
                    <a:pt x="2358135" y="4133659"/>
                    <a:pt x="2223913" y="4131744"/>
                    <a:pt x="2223928" y="4127760"/>
                  </a:cubicBezTo>
                  <a:cubicBezTo>
                    <a:pt x="2224411" y="4011848"/>
                    <a:pt x="2221032" y="3926412"/>
                    <a:pt x="2219538" y="3849101"/>
                  </a:cubicBezTo>
                  <a:cubicBezTo>
                    <a:pt x="2309979" y="3849086"/>
                    <a:pt x="2388370" y="3847934"/>
                    <a:pt x="2466466" y="3848883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3"/>
                  </a:cubicBezTo>
                  <a:cubicBezTo>
                    <a:pt x="2470124" y="4154952"/>
                    <a:pt x="2475309" y="4428490"/>
                    <a:pt x="2475340" y="4430342"/>
                  </a:cubicBezTo>
                  <a:cubicBezTo>
                    <a:pt x="2301338" y="4431167"/>
                    <a:pt x="2327183" y="4428925"/>
                    <a:pt x="2229222" y="4428676"/>
                  </a:cubicBezTo>
                  <a:cubicBezTo>
                    <a:pt x="2227634" y="4338291"/>
                    <a:pt x="2223586" y="4262132"/>
                    <a:pt x="2223881" y="4144928"/>
                  </a:cubicBezTo>
                  <a:close/>
                  <a:moveTo>
                    <a:pt x="2474966" y="3552091"/>
                  </a:moveTo>
                  <a:cubicBezTo>
                    <a:pt x="2674283" y="3552776"/>
                    <a:pt x="2642211" y="3551858"/>
                    <a:pt x="2720166" y="3551267"/>
                  </a:cubicBezTo>
                  <a:cubicBezTo>
                    <a:pt x="2721489" y="3680627"/>
                    <a:pt x="2723933" y="3697266"/>
                    <a:pt x="2725973" y="3834563"/>
                  </a:cubicBezTo>
                  <a:cubicBezTo>
                    <a:pt x="2652720" y="3834937"/>
                    <a:pt x="2616584" y="3836462"/>
                    <a:pt x="2479061" y="3834579"/>
                  </a:cubicBezTo>
                  <a:cubicBezTo>
                    <a:pt x="2479045" y="3833349"/>
                    <a:pt x="2476025" y="3599222"/>
                    <a:pt x="2474966" y="3552091"/>
                  </a:cubicBezTo>
                  <a:close/>
                  <a:moveTo>
                    <a:pt x="2729102" y="3277745"/>
                  </a:moveTo>
                  <a:cubicBezTo>
                    <a:pt x="2727935" y="3242692"/>
                    <a:pt x="2692982" y="3254335"/>
                    <a:pt x="2959324" y="3254335"/>
                  </a:cubicBezTo>
                  <a:cubicBezTo>
                    <a:pt x="2986026" y="3254335"/>
                    <a:pt x="2970581" y="3220014"/>
                    <a:pt x="2978771" y="3490641"/>
                  </a:cubicBezTo>
                  <a:cubicBezTo>
                    <a:pt x="2980421" y="3545290"/>
                    <a:pt x="3022504" y="3536636"/>
                    <a:pt x="2772541" y="3536636"/>
                  </a:cubicBezTo>
                  <a:cubicBezTo>
                    <a:pt x="2714748" y="3536636"/>
                    <a:pt x="2739207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1" y="3536309"/>
                    <a:pt x="2981230" y="3596732"/>
                  </a:cubicBezTo>
                  <a:cubicBezTo>
                    <a:pt x="2985527" y="3870658"/>
                    <a:pt x="2991335" y="3833412"/>
                    <a:pt x="2959340" y="3833412"/>
                  </a:cubicBezTo>
                  <a:cubicBezTo>
                    <a:pt x="2704254" y="3833412"/>
                    <a:pt x="2738911" y="3844167"/>
                    <a:pt x="2738351" y="3808913"/>
                  </a:cubicBezTo>
                  <a:cubicBezTo>
                    <a:pt x="2733602" y="3508354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1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3"/>
                    <a:pt x="2988392" y="4130997"/>
                  </a:cubicBezTo>
                  <a:cubicBezTo>
                    <a:pt x="2885962" y="4130359"/>
                    <a:pt x="2869008" y="4133410"/>
                    <a:pt x="2742990" y="4133394"/>
                  </a:cubicBezTo>
                  <a:cubicBezTo>
                    <a:pt x="2738537" y="3809224"/>
                    <a:pt x="2725413" y="3848899"/>
                    <a:pt x="2772556" y="3848899"/>
                  </a:cubicBezTo>
                  <a:close/>
                  <a:moveTo>
                    <a:pt x="2983270" y="2959209"/>
                  </a:moveTo>
                  <a:cubicBezTo>
                    <a:pt x="2983223" y="2955831"/>
                    <a:pt x="3231225" y="2955349"/>
                    <a:pt x="3231288" y="2959458"/>
                  </a:cubicBezTo>
                  <a:cubicBezTo>
                    <a:pt x="3233140" y="3077891"/>
                    <a:pt x="3231085" y="3035772"/>
                    <a:pt x="3234448" y="3239252"/>
                  </a:cubicBezTo>
                  <a:cubicBezTo>
                    <a:pt x="3120077" y="3237431"/>
                    <a:pt x="3055262" y="3239548"/>
                    <a:pt x="2988781" y="3239813"/>
                  </a:cubicBezTo>
                  <a:cubicBezTo>
                    <a:pt x="2988673" y="3134516"/>
                    <a:pt x="2984843" y="3059680"/>
                    <a:pt x="2983270" y="2959209"/>
                  </a:cubicBezTo>
                  <a:close/>
                  <a:moveTo>
                    <a:pt x="2988610" y="3278056"/>
                  </a:moveTo>
                  <a:cubicBezTo>
                    <a:pt x="2988813" y="3251191"/>
                    <a:pt x="2951633" y="3249167"/>
                    <a:pt x="3234666" y="3253759"/>
                  </a:cubicBezTo>
                  <a:cubicBezTo>
                    <a:pt x="3239119" y="3515779"/>
                    <a:pt x="3237297" y="3429191"/>
                    <a:pt x="3238574" y="3537383"/>
                  </a:cubicBezTo>
                  <a:cubicBezTo>
                    <a:pt x="2953066" y="3532355"/>
                    <a:pt x="2993483" y="3555485"/>
                    <a:pt x="2991506" y="3490174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1" y="3551827"/>
                  </a:moveTo>
                  <a:cubicBezTo>
                    <a:pt x="3240660" y="3696970"/>
                    <a:pt x="3243322" y="3715772"/>
                    <a:pt x="3244786" y="3834719"/>
                  </a:cubicBezTo>
                  <a:cubicBezTo>
                    <a:pt x="3146653" y="3834797"/>
                    <a:pt x="3115515" y="3835046"/>
                    <a:pt x="3052724" y="3834112"/>
                  </a:cubicBezTo>
                  <a:cubicBezTo>
                    <a:pt x="2980374" y="3833038"/>
                    <a:pt x="2998341" y="3877258"/>
                    <a:pt x="2993950" y="3596483"/>
                  </a:cubicBezTo>
                  <a:cubicBezTo>
                    <a:pt x="2993047" y="3538176"/>
                    <a:pt x="2946418" y="3547095"/>
                    <a:pt x="3238761" y="3551827"/>
                  </a:cubicBezTo>
                  <a:close/>
                  <a:moveTo>
                    <a:pt x="3244957" y="3849164"/>
                  </a:moveTo>
                  <a:cubicBezTo>
                    <a:pt x="3246608" y="4012143"/>
                    <a:pt x="3242871" y="3818049"/>
                    <a:pt x="3247729" y="4133130"/>
                  </a:cubicBezTo>
                  <a:cubicBezTo>
                    <a:pt x="2980903" y="4133270"/>
                    <a:pt x="3125791" y="4132352"/>
                    <a:pt x="3001159" y="4131106"/>
                  </a:cubicBezTo>
                  <a:cubicBezTo>
                    <a:pt x="3000396" y="4069936"/>
                    <a:pt x="3000785" y="4099431"/>
                    <a:pt x="2996924" y="3847949"/>
                  </a:cubicBezTo>
                  <a:cubicBezTo>
                    <a:pt x="3101627" y="3848509"/>
                    <a:pt x="3004880" y="3849366"/>
                    <a:pt x="3244957" y="3849164"/>
                  </a:cubicBezTo>
                  <a:close/>
                  <a:moveTo>
                    <a:pt x="3247448" y="3253961"/>
                  </a:moveTo>
                  <a:cubicBezTo>
                    <a:pt x="3528504" y="3258413"/>
                    <a:pt x="3493660" y="3238645"/>
                    <a:pt x="3494407" y="3278149"/>
                  </a:cubicBezTo>
                  <a:cubicBezTo>
                    <a:pt x="3495871" y="3355631"/>
                    <a:pt x="3496898" y="3415587"/>
                    <a:pt x="3497599" y="3490517"/>
                  </a:cubicBezTo>
                  <a:cubicBezTo>
                    <a:pt x="3498082" y="3542815"/>
                    <a:pt x="3548355" y="3542223"/>
                    <a:pt x="3251356" y="3537585"/>
                  </a:cubicBezTo>
                  <a:cubicBezTo>
                    <a:pt x="3250360" y="3452243"/>
                    <a:pt x="3251434" y="3482968"/>
                    <a:pt x="3247448" y="3253961"/>
                  </a:cubicBezTo>
                  <a:close/>
                  <a:moveTo>
                    <a:pt x="3247962" y="4147574"/>
                  </a:moveTo>
                  <a:cubicBezTo>
                    <a:pt x="3249488" y="4246504"/>
                    <a:pt x="3249924" y="4279814"/>
                    <a:pt x="3251310" y="4340392"/>
                  </a:cubicBezTo>
                  <a:cubicBezTo>
                    <a:pt x="3253941" y="4459993"/>
                    <a:pt x="3296912" y="4424521"/>
                    <a:pt x="3052537" y="4429766"/>
                  </a:cubicBezTo>
                  <a:cubicBezTo>
                    <a:pt x="2994293" y="4430949"/>
                    <a:pt x="3005736" y="4484539"/>
                    <a:pt x="3001346" y="4145550"/>
                  </a:cubicBezTo>
                  <a:cubicBezTo>
                    <a:pt x="3097439" y="4146531"/>
                    <a:pt x="3005534" y="4147698"/>
                    <a:pt x="3247962" y="4147574"/>
                  </a:cubicBezTo>
                  <a:close/>
                  <a:moveTo>
                    <a:pt x="3252166" y="3596514"/>
                  </a:moveTo>
                  <a:cubicBezTo>
                    <a:pt x="3251278" y="3539671"/>
                    <a:pt x="3203652" y="3551843"/>
                    <a:pt x="3498284" y="3550628"/>
                  </a:cubicBezTo>
                  <a:cubicBezTo>
                    <a:pt x="3500261" y="3696643"/>
                    <a:pt x="3500962" y="3663567"/>
                    <a:pt x="3503982" y="3835825"/>
                  </a:cubicBezTo>
                  <a:cubicBezTo>
                    <a:pt x="3218178" y="3835342"/>
                    <a:pt x="3257740" y="3844183"/>
                    <a:pt x="3257195" y="3808913"/>
                  </a:cubicBezTo>
                  <a:cubicBezTo>
                    <a:pt x="3255529" y="3702682"/>
                    <a:pt x="3253801" y="3700083"/>
                    <a:pt x="3252166" y="3596514"/>
                  </a:cubicBezTo>
                  <a:close/>
                  <a:moveTo>
                    <a:pt x="3519489" y="3239128"/>
                  </a:moveTo>
                  <a:cubicBezTo>
                    <a:pt x="3502192" y="3239128"/>
                    <a:pt x="3506551" y="3249401"/>
                    <a:pt x="3505337" y="3171685"/>
                  </a:cubicBezTo>
                  <a:cubicBezTo>
                    <a:pt x="3501414" y="2924826"/>
                    <a:pt x="3494906" y="2957310"/>
                    <a:pt x="3519489" y="2957310"/>
                  </a:cubicBezTo>
                  <a:cubicBezTo>
                    <a:pt x="3613060" y="2957310"/>
                    <a:pt x="3612516" y="2956812"/>
                    <a:pt x="3706289" y="2956812"/>
                  </a:cubicBezTo>
                  <a:cubicBezTo>
                    <a:pt x="3768503" y="2956812"/>
                    <a:pt x="3749556" y="2914444"/>
                    <a:pt x="3753588" y="3171919"/>
                  </a:cubicBezTo>
                  <a:cubicBezTo>
                    <a:pt x="3755005" y="3262475"/>
                    <a:pt x="3801635" y="3239128"/>
                    <a:pt x="3519489" y="3239128"/>
                  </a:cubicBezTo>
                  <a:close/>
                  <a:moveTo>
                    <a:pt x="3754413" y="3254786"/>
                  </a:moveTo>
                  <a:cubicBezTo>
                    <a:pt x="3754756" y="3405174"/>
                    <a:pt x="3756406" y="3439977"/>
                    <a:pt x="3758337" y="3537819"/>
                  </a:cubicBezTo>
                  <a:cubicBezTo>
                    <a:pt x="3658180" y="3539328"/>
                    <a:pt x="3614306" y="3536060"/>
                    <a:pt x="3510864" y="3536138"/>
                  </a:cubicBezTo>
                  <a:cubicBezTo>
                    <a:pt x="3510054" y="3469068"/>
                    <a:pt x="3510381" y="3448025"/>
                    <a:pt x="3506738" y="3253588"/>
                  </a:cubicBezTo>
                  <a:cubicBezTo>
                    <a:pt x="3616112" y="3253479"/>
                    <a:pt x="3585004" y="3254864"/>
                    <a:pt x="3754413" y="3254786"/>
                  </a:cubicBezTo>
                  <a:close/>
                  <a:moveTo>
                    <a:pt x="3508233" y="4147450"/>
                  </a:moveTo>
                  <a:cubicBezTo>
                    <a:pt x="3507641" y="4271455"/>
                    <a:pt x="3512250" y="4334820"/>
                    <a:pt x="3513962" y="4427867"/>
                  </a:cubicBezTo>
                  <a:cubicBezTo>
                    <a:pt x="3403592" y="4427961"/>
                    <a:pt x="3414008" y="4430887"/>
                    <a:pt x="3265804" y="4429579"/>
                  </a:cubicBezTo>
                  <a:cubicBezTo>
                    <a:pt x="3264045" y="4322259"/>
                    <a:pt x="3264185" y="4373779"/>
                    <a:pt x="3260698" y="4147574"/>
                  </a:cubicBezTo>
                  <a:lnTo>
                    <a:pt x="3508233" y="4147450"/>
                  </a:lnTo>
                  <a:close/>
                  <a:moveTo>
                    <a:pt x="3511705" y="3596514"/>
                  </a:moveTo>
                  <a:cubicBezTo>
                    <a:pt x="3510693" y="3531982"/>
                    <a:pt x="3472159" y="3552621"/>
                    <a:pt x="3706289" y="3552621"/>
                  </a:cubicBezTo>
                  <a:cubicBezTo>
                    <a:pt x="3774638" y="3552621"/>
                    <a:pt x="3757138" y="3504790"/>
                    <a:pt x="3761902" y="3809193"/>
                  </a:cubicBezTo>
                  <a:cubicBezTo>
                    <a:pt x="3762447" y="3843934"/>
                    <a:pt x="3801074" y="3835840"/>
                    <a:pt x="3519489" y="3835840"/>
                  </a:cubicBezTo>
                  <a:cubicBezTo>
                    <a:pt x="3517154" y="3835840"/>
                    <a:pt x="3515877" y="3863530"/>
                    <a:pt x="3511705" y="3596514"/>
                  </a:cubicBezTo>
                  <a:close/>
                  <a:moveTo>
                    <a:pt x="3519489" y="3850284"/>
                  </a:moveTo>
                  <a:cubicBezTo>
                    <a:pt x="3810306" y="3850284"/>
                    <a:pt x="3761777" y="3829396"/>
                    <a:pt x="3764206" y="3915501"/>
                  </a:cubicBezTo>
                  <a:cubicBezTo>
                    <a:pt x="3766293" y="3992267"/>
                    <a:pt x="3767055" y="4050558"/>
                    <a:pt x="3767865" y="4127806"/>
                  </a:cubicBezTo>
                  <a:cubicBezTo>
                    <a:pt x="3767943" y="4134779"/>
                    <a:pt x="3791514" y="4132989"/>
                    <a:pt x="3521093" y="4132989"/>
                  </a:cubicBezTo>
                  <a:cubicBezTo>
                    <a:pt x="3522728" y="3922163"/>
                    <a:pt x="3512763" y="3850284"/>
                    <a:pt x="3519489" y="3850284"/>
                  </a:cubicBezTo>
                  <a:close/>
                  <a:moveTo>
                    <a:pt x="3521000" y="4147450"/>
                  </a:moveTo>
                  <a:cubicBezTo>
                    <a:pt x="3529640" y="4147450"/>
                    <a:pt x="3734204" y="4147247"/>
                    <a:pt x="3768067" y="4146998"/>
                  </a:cubicBezTo>
                  <a:cubicBezTo>
                    <a:pt x="3769702" y="4297293"/>
                    <a:pt x="3771508" y="4332174"/>
                    <a:pt x="3773127" y="4429299"/>
                  </a:cubicBezTo>
                  <a:cubicBezTo>
                    <a:pt x="3628801" y="4430420"/>
                    <a:pt x="3630436" y="4427976"/>
                    <a:pt x="3526714" y="4427883"/>
                  </a:cubicBezTo>
                  <a:cubicBezTo>
                    <a:pt x="3524908" y="4329123"/>
                    <a:pt x="3520408" y="4269401"/>
                    <a:pt x="3521000" y="4147450"/>
                  </a:cubicBezTo>
                  <a:close/>
                  <a:moveTo>
                    <a:pt x="3986675" y="3536729"/>
                  </a:moveTo>
                  <a:cubicBezTo>
                    <a:pt x="3735574" y="3531001"/>
                    <a:pt x="3771649" y="3558302"/>
                    <a:pt x="3770092" y="3490205"/>
                  </a:cubicBezTo>
                  <a:cubicBezTo>
                    <a:pt x="3768457" y="3419198"/>
                    <a:pt x="3767211" y="3348440"/>
                    <a:pt x="3767211" y="3277993"/>
                  </a:cubicBezTo>
                  <a:cubicBezTo>
                    <a:pt x="3767211" y="3243159"/>
                    <a:pt x="3730717" y="3257199"/>
                    <a:pt x="4013672" y="3253463"/>
                  </a:cubicBezTo>
                  <a:cubicBezTo>
                    <a:pt x="4017766" y="3581945"/>
                    <a:pt x="4031047" y="3537741"/>
                    <a:pt x="3986675" y="3536729"/>
                  </a:cubicBezTo>
                  <a:close/>
                  <a:moveTo>
                    <a:pt x="3986457" y="3239439"/>
                  </a:moveTo>
                  <a:cubicBezTo>
                    <a:pt x="3930019" y="3240435"/>
                    <a:pt x="3923806" y="3240249"/>
                    <a:pt x="3767118" y="3240326"/>
                  </a:cubicBezTo>
                  <a:cubicBezTo>
                    <a:pt x="3766993" y="3217695"/>
                    <a:pt x="3763988" y="2987148"/>
                    <a:pt x="3763537" y="2956749"/>
                  </a:cubicBezTo>
                  <a:cubicBezTo>
                    <a:pt x="3765125" y="2956749"/>
                    <a:pt x="3941696" y="2956391"/>
                    <a:pt x="4009032" y="2956080"/>
                  </a:cubicBezTo>
                  <a:cubicBezTo>
                    <a:pt x="4014155" y="3282990"/>
                    <a:pt x="4024072" y="3238785"/>
                    <a:pt x="3986457" y="3239439"/>
                  </a:cubicBezTo>
                  <a:close/>
                  <a:moveTo>
                    <a:pt x="3986504" y="2941745"/>
                  </a:moveTo>
                  <a:cubicBezTo>
                    <a:pt x="3900701" y="2942212"/>
                    <a:pt x="3883435" y="2941823"/>
                    <a:pt x="3799673" y="2942149"/>
                  </a:cubicBezTo>
                  <a:cubicBezTo>
                    <a:pt x="3749852" y="2942352"/>
                    <a:pt x="3763848" y="2987521"/>
                    <a:pt x="3758088" y="2659304"/>
                  </a:cubicBezTo>
                  <a:cubicBezTo>
                    <a:pt x="3833723" y="2659600"/>
                    <a:pt x="3819944" y="2660098"/>
                    <a:pt x="4003396" y="2659709"/>
                  </a:cubicBezTo>
                  <a:cubicBezTo>
                    <a:pt x="4005078" y="2980439"/>
                    <a:pt x="4022577" y="2941542"/>
                    <a:pt x="3986504" y="2941745"/>
                  </a:cubicBezTo>
                  <a:close/>
                  <a:moveTo>
                    <a:pt x="3986534" y="2645280"/>
                  </a:moveTo>
                  <a:cubicBezTo>
                    <a:pt x="3730904" y="2645980"/>
                    <a:pt x="3757839" y="2645794"/>
                    <a:pt x="3757745" y="2640595"/>
                  </a:cubicBezTo>
                  <a:cubicBezTo>
                    <a:pt x="3751875" y="2310214"/>
                    <a:pt x="3737599" y="2360006"/>
                    <a:pt x="3799579" y="2361096"/>
                  </a:cubicBezTo>
                  <a:cubicBezTo>
                    <a:pt x="4034208" y="2365189"/>
                    <a:pt x="4000843" y="2338916"/>
                    <a:pt x="4001201" y="2428834"/>
                  </a:cubicBezTo>
                  <a:cubicBezTo>
                    <a:pt x="4001995" y="2678324"/>
                    <a:pt x="4012831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1" y="2345017"/>
                    <a:pt x="3752592" y="2356053"/>
                    <a:pt x="3752062" y="2322075"/>
                  </a:cubicBezTo>
                  <a:cubicBezTo>
                    <a:pt x="3747314" y="2016940"/>
                    <a:pt x="3732227" y="2063199"/>
                    <a:pt x="3799579" y="2064662"/>
                  </a:cubicBezTo>
                  <a:cubicBezTo>
                    <a:pt x="4033741" y="2069690"/>
                    <a:pt x="3994039" y="2043680"/>
                    <a:pt x="3995051" y="2110018"/>
                  </a:cubicBezTo>
                  <a:cubicBezTo>
                    <a:pt x="3999223" y="2375991"/>
                    <a:pt x="4008970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5" y="2942850"/>
                  </a:cubicBezTo>
                  <a:cubicBezTo>
                    <a:pt x="3494563" y="2942850"/>
                    <a:pt x="3502176" y="2972486"/>
                    <a:pt x="3498580" y="2746872"/>
                  </a:cubicBezTo>
                  <a:cubicBezTo>
                    <a:pt x="3496961" y="2643506"/>
                    <a:pt x="3490328" y="2659319"/>
                    <a:pt x="3519505" y="2659319"/>
                  </a:cubicBezTo>
                  <a:cubicBezTo>
                    <a:pt x="3709932" y="2659226"/>
                    <a:pt x="3714836" y="2659195"/>
                    <a:pt x="3745321" y="2659273"/>
                  </a:cubicBezTo>
                  <a:cubicBezTo>
                    <a:pt x="3751237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8" y="2644891"/>
                    <a:pt x="3518991" y="2644891"/>
                    <a:pt x="3497288" y="2644860"/>
                  </a:cubicBezTo>
                  <a:cubicBezTo>
                    <a:pt x="3496758" y="2594959"/>
                    <a:pt x="3493551" y="2361827"/>
                    <a:pt x="3493535" y="2360707"/>
                  </a:cubicBezTo>
                  <a:cubicBezTo>
                    <a:pt x="3494672" y="2360707"/>
                    <a:pt x="3703704" y="2360177"/>
                    <a:pt x="3739949" y="2360364"/>
                  </a:cubicBezTo>
                  <a:cubicBezTo>
                    <a:pt x="3745663" y="2690356"/>
                    <a:pt x="3761715" y="2644782"/>
                    <a:pt x="3706304" y="2644782"/>
                  </a:cubicBezTo>
                  <a:close/>
                  <a:moveTo>
                    <a:pt x="3493707" y="3239159"/>
                  </a:moveTo>
                  <a:cubicBezTo>
                    <a:pt x="3426510" y="3239315"/>
                    <a:pt x="3348352" y="3241105"/>
                    <a:pt x="3247215" y="3239470"/>
                  </a:cubicBezTo>
                  <a:cubicBezTo>
                    <a:pt x="3243899" y="3044707"/>
                    <a:pt x="3245985" y="3083868"/>
                    <a:pt x="3244039" y="2959209"/>
                  </a:cubicBezTo>
                  <a:cubicBezTo>
                    <a:pt x="3243961" y="2954757"/>
                    <a:pt x="3225465" y="2956578"/>
                    <a:pt x="3489192" y="2957263"/>
                  </a:cubicBezTo>
                  <a:cubicBezTo>
                    <a:pt x="3493224" y="3212170"/>
                    <a:pt x="3493115" y="3206364"/>
                    <a:pt x="3493707" y="3239159"/>
                  </a:cubicBezTo>
                  <a:close/>
                  <a:moveTo>
                    <a:pt x="3243758" y="2942196"/>
                  </a:moveTo>
                  <a:cubicBezTo>
                    <a:pt x="3239041" y="2642976"/>
                    <a:pt x="3238185" y="2658354"/>
                    <a:pt x="3239290" y="2658354"/>
                  </a:cubicBezTo>
                  <a:cubicBezTo>
                    <a:pt x="3336473" y="2658759"/>
                    <a:pt x="3340646" y="2658261"/>
                    <a:pt x="3426043" y="2658946"/>
                  </a:cubicBezTo>
                  <a:cubicBezTo>
                    <a:pt x="3503624" y="2659568"/>
                    <a:pt x="3483618" y="2607644"/>
                    <a:pt x="3488942" y="2942803"/>
                  </a:cubicBezTo>
                  <a:cubicBezTo>
                    <a:pt x="3431274" y="2942632"/>
                    <a:pt x="3368421" y="2941371"/>
                    <a:pt x="3243758" y="2942196"/>
                  </a:cubicBezTo>
                  <a:close/>
                  <a:moveTo>
                    <a:pt x="3238434" y="2640564"/>
                  </a:moveTo>
                  <a:cubicBezTo>
                    <a:pt x="3231443" y="2336877"/>
                    <a:pt x="3236099" y="2361812"/>
                    <a:pt x="3239290" y="2361812"/>
                  </a:cubicBezTo>
                  <a:cubicBezTo>
                    <a:pt x="3529812" y="2363010"/>
                    <a:pt x="3480535" y="2337904"/>
                    <a:pt x="3481672" y="2428476"/>
                  </a:cubicBezTo>
                  <a:cubicBezTo>
                    <a:pt x="3482793" y="2526333"/>
                    <a:pt x="3483587" y="2546614"/>
                    <a:pt x="3484474" y="2640875"/>
                  </a:cubicBezTo>
                  <a:cubicBezTo>
                    <a:pt x="3484521" y="2646696"/>
                    <a:pt x="3238543" y="2645794"/>
                    <a:pt x="3238434" y="2640564"/>
                  </a:cubicBezTo>
                  <a:close/>
                  <a:moveTo>
                    <a:pt x="3426012" y="2346870"/>
                  </a:moveTo>
                  <a:cubicBezTo>
                    <a:pt x="3199807" y="2350216"/>
                    <a:pt x="3235040" y="2355913"/>
                    <a:pt x="3234495" y="2322059"/>
                  </a:cubicBezTo>
                  <a:cubicBezTo>
                    <a:pt x="3230073" y="2032785"/>
                    <a:pt x="3225932" y="2064304"/>
                    <a:pt x="3239290" y="2064382"/>
                  </a:cubicBezTo>
                  <a:cubicBezTo>
                    <a:pt x="3520735" y="2066265"/>
                    <a:pt x="3476970" y="2050265"/>
                    <a:pt x="3477904" y="2110003"/>
                  </a:cubicBezTo>
                  <a:cubicBezTo>
                    <a:pt x="3479492" y="2211470"/>
                    <a:pt x="3478542" y="2216295"/>
                    <a:pt x="3480208" y="2322339"/>
                  </a:cubicBezTo>
                  <a:cubicBezTo>
                    <a:pt x="3480675" y="2352815"/>
                    <a:pt x="3491465" y="2345889"/>
                    <a:pt x="3426012" y="2346870"/>
                  </a:cubicBezTo>
                  <a:close/>
                  <a:moveTo>
                    <a:pt x="3231007" y="2942274"/>
                  </a:moveTo>
                  <a:cubicBezTo>
                    <a:pt x="3181513" y="2942538"/>
                    <a:pt x="3185499" y="2942492"/>
                    <a:pt x="2983021" y="2942585"/>
                  </a:cubicBezTo>
                  <a:cubicBezTo>
                    <a:pt x="2981355" y="2826160"/>
                    <a:pt x="2983363" y="2864636"/>
                    <a:pt x="2979674" y="2660456"/>
                  </a:cubicBezTo>
                  <a:cubicBezTo>
                    <a:pt x="3080157" y="2660035"/>
                    <a:pt x="3035162" y="2657498"/>
                    <a:pt x="3226087" y="2658308"/>
                  </a:cubicBezTo>
                  <a:cubicBezTo>
                    <a:pt x="3227006" y="2698730"/>
                    <a:pt x="3230867" y="2933324"/>
                    <a:pt x="3231007" y="2942274"/>
                  </a:cubicBezTo>
                  <a:close/>
                  <a:moveTo>
                    <a:pt x="2979409" y="2645980"/>
                  </a:moveTo>
                  <a:cubicBezTo>
                    <a:pt x="2974427" y="2359321"/>
                    <a:pt x="2975485" y="2435107"/>
                    <a:pt x="2974193" y="2362466"/>
                  </a:cubicBezTo>
                  <a:cubicBezTo>
                    <a:pt x="3074988" y="2362357"/>
                    <a:pt x="3068838" y="2361111"/>
                    <a:pt x="3222289" y="2361749"/>
                  </a:cubicBezTo>
                  <a:cubicBezTo>
                    <a:pt x="3223052" y="2430655"/>
                    <a:pt x="3221977" y="2486238"/>
                    <a:pt x="3225698" y="2640953"/>
                  </a:cubicBezTo>
                  <a:cubicBezTo>
                    <a:pt x="3225745" y="2643863"/>
                    <a:pt x="3247417" y="2644828"/>
                    <a:pt x="2979409" y="2645980"/>
                  </a:cubicBezTo>
                  <a:close/>
                  <a:moveTo>
                    <a:pt x="2973928" y="2348021"/>
                  </a:moveTo>
                  <a:cubicBezTo>
                    <a:pt x="2971920" y="2228467"/>
                    <a:pt x="2972994" y="2230397"/>
                    <a:pt x="2970410" y="2064289"/>
                  </a:cubicBezTo>
                  <a:cubicBezTo>
                    <a:pt x="3261663" y="2064242"/>
                    <a:pt x="3217120" y="2048770"/>
                    <a:pt x="3218069" y="2110003"/>
                  </a:cubicBezTo>
                  <a:cubicBezTo>
                    <a:pt x="3219533" y="2204248"/>
                    <a:pt x="3219984" y="2212684"/>
                    <a:pt x="3221728" y="2322308"/>
                  </a:cubicBezTo>
                  <a:cubicBezTo>
                    <a:pt x="3222273" y="2355991"/>
                    <a:pt x="3261834" y="2347710"/>
                    <a:pt x="2973928" y="2348021"/>
                  </a:cubicBezTo>
                  <a:close/>
                  <a:moveTo>
                    <a:pt x="2970488" y="2957029"/>
                  </a:moveTo>
                  <a:cubicBezTo>
                    <a:pt x="2972060" y="3061408"/>
                    <a:pt x="2975937" y="3133022"/>
                    <a:pt x="2976015" y="3239859"/>
                  </a:cubicBezTo>
                  <a:cubicBezTo>
                    <a:pt x="2894167" y="3240015"/>
                    <a:pt x="2861768" y="3238894"/>
                    <a:pt x="2727904" y="3238894"/>
                  </a:cubicBezTo>
                  <a:cubicBezTo>
                    <a:pt x="2724728" y="3122671"/>
                    <a:pt x="2726347" y="3061439"/>
                    <a:pt x="2724634" y="2956967"/>
                  </a:cubicBezTo>
                  <a:cubicBezTo>
                    <a:pt x="2756536" y="2957169"/>
                    <a:pt x="2763277" y="2957123"/>
                    <a:pt x="2970488" y="2957029"/>
                  </a:cubicBezTo>
                  <a:close/>
                  <a:moveTo>
                    <a:pt x="2772556" y="2942663"/>
                  </a:moveTo>
                  <a:cubicBezTo>
                    <a:pt x="2711198" y="2942663"/>
                    <a:pt x="2725506" y="2960220"/>
                    <a:pt x="2722268" y="2852916"/>
                  </a:cubicBezTo>
                  <a:cubicBezTo>
                    <a:pt x="2720353" y="2789629"/>
                    <a:pt x="2718967" y="2718528"/>
                    <a:pt x="2719294" y="2660035"/>
                  </a:cubicBezTo>
                  <a:cubicBezTo>
                    <a:pt x="2727841" y="2660082"/>
                    <a:pt x="2935535" y="2660533"/>
                    <a:pt x="2966907" y="2660487"/>
                  </a:cubicBezTo>
                  <a:cubicBezTo>
                    <a:pt x="2970565" y="2863609"/>
                    <a:pt x="2968666" y="2830907"/>
                    <a:pt x="2970270" y="2942585"/>
                  </a:cubicBezTo>
                  <a:lnTo>
                    <a:pt x="2772556" y="2942663"/>
                  </a:lnTo>
                  <a:close/>
                  <a:moveTo>
                    <a:pt x="2719854" y="3490423"/>
                  </a:moveTo>
                  <a:cubicBezTo>
                    <a:pt x="2719917" y="3547578"/>
                    <a:pt x="2764413" y="3538799"/>
                    <a:pt x="2492435" y="3537710"/>
                  </a:cubicBezTo>
                  <a:cubicBezTo>
                    <a:pt x="2474266" y="3537632"/>
                    <a:pt x="2468038" y="3578956"/>
                    <a:pt x="2469968" y="3278274"/>
                  </a:cubicBezTo>
                  <a:cubicBezTo>
                    <a:pt x="2470171" y="3245136"/>
                    <a:pt x="2430859" y="3253354"/>
                    <a:pt x="2715573" y="3253354"/>
                  </a:cubicBezTo>
                  <a:cubicBezTo>
                    <a:pt x="2717722" y="3324657"/>
                    <a:pt x="2719730" y="3377718"/>
                    <a:pt x="2719854" y="3490423"/>
                  </a:cubicBezTo>
                  <a:close/>
                  <a:moveTo>
                    <a:pt x="2470077" y="3239035"/>
                  </a:moveTo>
                  <a:cubicBezTo>
                    <a:pt x="2469875" y="3106421"/>
                    <a:pt x="2465282" y="3061548"/>
                    <a:pt x="2463959" y="2957169"/>
                  </a:cubicBezTo>
                  <a:cubicBezTo>
                    <a:pt x="2580525" y="2955706"/>
                    <a:pt x="2531856" y="2955349"/>
                    <a:pt x="2711867" y="2956874"/>
                  </a:cubicBezTo>
                  <a:cubicBezTo>
                    <a:pt x="2713689" y="3068536"/>
                    <a:pt x="2711852" y="3118126"/>
                    <a:pt x="2715121" y="3238894"/>
                  </a:cubicBezTo>
                  <a:cubicBezTo>
                    <a:pt x="2494054" y="3238910"/>
                    <a:pt x="2560270" y="3238894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8" y="2941169"/>
                    <a:pt x="2492326" y="2942243"/>
                  </a:cubicBezTo>
                  <a:cubicBezTo>
                    <a:pt x="2445213" y="2943068"/>
                    <a:pt x="2471214" y="2978696"/>
                    <a:pt x="2460674" y="2659319"/>
                  </a:cubicBezTo>
                  <a:cubicBezTo>
                    <a:pt x="2670282" y="2658837"/>
                    <a:pt x="2609531" y="2659102"/>
                    <a:pt x="2706543" y="2659926"/>
                  </a:cubicBezTo>
                  <a:cubicBezTo>
                    <a:pt x="2704799" y="2978431"/>
                    <a:pt x="2733119" y="2942710"/>
                    <a:pt x="2679234" y="2942056"/>
                  </a:cubicBezTo>
                  <a:close/>
                  <a:moveTo>
                    <a:pt x="2706667" y="2640688"/>
                  </a:moveTo>
                  <a:cubicBezTo>
                    <a:pt x="2706605" y="2648580"/>
                    <a:pt x="2731765" y="2643817"/>
                    <a:pt x="2492373" y="2644766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7"/>
                    <a:pt x="2445136" y="2361609"/>
                    <a:pt x="2492310" y="2362310"/>
                  </a:cubicBezTo>
                  <a:cubicBezTo>
                    <a:pt x="2550648" y="2363244"/>
                    <a:pt x="2572383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8"/>
                  </a:cubicBezTo>
                  <a:close/>
                  <a:moveTo>
                    <a:pt x="2454633" y="2347368"/>
                  </a:moveTo>
                  <a:cubicBezTo>
                    <a:pt x="2452796" y="2227891"/>
                    <a:pt x="2452313" y="2212171"/>
                    <a:pt x="2450040" y="2063822"/>
                  </a:cubicBezTo>
                  <a:cubicBezTo>
                    <a:pt x="2519043" y="2063370"/>
                    <a:pt x="2541027" y="2061985"/>
                    <a:pt x="2697933" y="2063619"/>
                  </a:cubicBezTo>
                  <a:cubicBezTo>
                    <a:pt x="2701265" y="2281310"/>
                    <a:pt x="2700190" y="2151156"/>
                    <a:pt x="2703320" y="2348613"/>
                  </a:cubicBezTo>
                  <a:cubicBezTo>
                    <a:pt x="2449526" y="2348566"/>
                    <a:pt x="2558511" y="2348333"/>
                    <a:pt x="2454633" y="2347368"/>
                  </a:cubicBezTo>
                  <a:close/>
                  <a:moveTo>
                    <a:pt x="2450585" y="2853149"/>
                  </a:moveTo>
                  <a:cubicBezTo>
                    <a:pt x="2450211" y="2968330"/>
                    <a:pt x="2502991" y="2943612"/>
                    <a:pt x="2204264" y="2943145"/>
                  </a:cubicBezTo>
                  <a:cubicBezTo>
                    <a:pt x="2201228" y="2749658"/>
                    <a:pt x="2200512" y="2702668"/>
                    <a:pt x="2199796" y="2660798"/>
                  </a:cubicBezTo>
                  <a:cubicBezTo>
                    <a:pt x="2314743" y="2660767"/>
                    <a:pt x="2261933" y="2659662"/>
                    <a:pt x="2447876" y="2659350"/>
                  </a:cubicBezTo>
                  <a:cubicBezTo>
                    <a:pt x="2449588" y="2710575"/>
                    <a:pt x="2450818" y="2778173"/>
                    <a:pt x="2450585" y="2853149"/>
                  </a:cubicBezTo>
                  <a:close/>
                  <a:moveTo>
                    <a:pt x="2398989" y="2644937"/>
                  </a:moveTo>
                  <a:cubicBezTo>
                    <a:pt x="2177470" y="2644937"/>
                    <a:pt x="2199625" y="2650899"/>
                    <a:pt x="2199438" y="2640642"/>
                  </a:cubicBezTo>
                  <a:cubicBezTo>
                    <a:pt x="2193848" y="2325172"/>
                    <a:pt x="2193708" y="2362683"/>
                    <a:pt x="2212189" y="2362683"/>
                  </a:cubicBezTo>
                  <a:cubicBezTo>
                    <a:pt x="2488870" y="2362683"/>
                    <a:pt x="2441866" y="2341235"/>
                    <a:pt x="2442972" y="2426702"/>
                  </a:cubicBezTo>
                  <a:cubicBezTo>
                    <a:pt x="2444326" y="2528948"/>
                    <a:pt x="2445011" y="2578117"/>
                    <a:pt x="2447238" y="2641077"/>
                  </a:cubicBezTo>
                  <a:cubicBezTo>
                    <a:pt x="2447424" y="2646167"/>
                    <a:pt x="2454680" y="2644937"/>
                    <a:pt x="2398989" y="2644937"/>
                  </a:cubicBezTo>
                  <a:close/>
                  <a:moveTo>
                    <a:pt x="2398989" y="2347150"/>
                  </a:moveTo>
                  <a:cubicBezTo>
                    <a:pt x="2164376" y="2347150"/>
                    <a:pt x="2197118" y="2358387"/>
                    <a:pt x="2196526" y="2322043"/>
                  </a:cubicBezTo>
                  <a:cubicBezTo>
                    <a:pt x="2191887" y="2025672"/>
                    <a:pt x="2179914" y="2063868"/>
                    <a:pt x="2212173" y="2063868"/>
                  </a:cubicBezTo>
                  <a:cubicBezTo>
                    <a:pt x="2378499" y="2063946"/>
                    <a:pt x="2406166" y="2064024"/>
                    <a:pt x="2437289" y="2063884"/>
                  </a:cubicBezTo>
                  <a:cubicBezTo>
                    <a:pt x="2442333" y="2394125"/>
                    <a:pt x="2459740" y="2347150"/>
                    <a:pt x="2398989" y="2347150"/>
                  </a:cubicBezTo>
                  <a:close/>
                  <a:moveTo>
                    <a:pt x="2191513" y="2943114"/>
                  </a:moveTo>
                  <a:cubicBezTo>
                    <a:pt x="2120860" y="2942834"/>
                    <a:pt x="2045941" y="2939472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0"/>
                    <a:pt x="2187014" y="2660798"/>
                  </a:cubicBezTo>
                  <a:cubicBezTo>
                    <a:pt x="2187994" y="2716567"/>
                    <a:pt x="2188462" y="2748040"/>
                    <a:pt x="2191513" y="2943114"/>
                  </a:cubicBezTo>
                  <a:close/>
                  <a:moveTo>
                    <a:pt x="1937112" y="2346216"/>
                  </a:moveTo>
                  <a:cubicBezTo>
                    <a:pt x="1935867" y="2240670"/>
                    <a:pt x="1933438" y="2206894"/>
                    <a:pt x="1931585" y="2064273"/>
                  </a:cubicBezTo>
                  <a:cubicBezTo>
                    <a:pt x="1948851" y="2064273"/>
                    <a:pt x="2107860" y="2064086"/>
                    <a:pt x="2178061" y="2063899"/>
                  </a:cubicBezTo>
                  <a:cubicBezTo>
                    <a:pt x="2180443" y="2230880"/>
                    <a:pt x="2182732" y="2225775"/>
                    <a:pt x="2184149" y="2348115"/>
                  </a:cubicBezTo>
                  <a:cubicBezTo>
                    <a:pt x="2068189" y="2347477"/>
                    <a:pt x="2179836" y="2346013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0"/>
                    <a:pt x="1753442" y="2942087"/>
                    <a:pt x="1687506" y="2941542"/>
                  </a:cubicBezTo>
                  <a:cubicBezTo>
                    <a:pt x="1682228" y="2607130"/>
                    <a:pt x="1662253" y="2661172"/>
                    <a:pt x="1745424" y="2659833"/>
                  </a:cubicBezTo>
                  <a:cubicBezTo>
                    <a:pt x="1806860" y="2658837"/>
                    <a:pt x="1865463" y="2658744"/>
                    <a:pt x="1928876" y="2659942"/>
                  </a:cubicBezTo>
                  <a:cubicBezTo>
                    <a:pt x="1931772" y="2734171"/>
                    <a:pt x="1933002" y="2942367"/>
                    <a:pt x="1931896" y="2942414"/>
                  </a:cubicBezTo>
                  <a:close/>
                  <a:moveTo>
                    <a:pt x="1838715" y="2346294"/>
                  </a:moveTo>
                  <a:cubicBezTo>
                    <a:pt x="1751932" y="2346294"/>
                    <a:pt x="1749285" y="2347305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4"/>
                    <a:pt x="1918476" y="2046046"/>
                    <a:pt x="1919488" y="2110018"/>
                  </a:cubicBezTo>
                  <a:cubicBezTo>
                    <a:pt x="1923972" y="2396241"/>
                    <a:pt x="1947870" y="2346200"/>
                    <a:pt x="1838715" y="2346294"/>
                  </a:cubicBezTo>
                  <a:close/>
                  <a:moveTo>
                    <a:pt x="1674771" y="2941464"/>
                  </a:moveTo>
                  <a:cubicBezTo>
                    <a:pt x="1555931" y="2940873"/>
                    <a:pt x="1548567" y="2944655"/>
                    <a:pt x="1427641" y="2943581"/>
                  </a:cubicBezTo>
                  <a:cubicBezTo>
                    <a:pt x="1421771" y="2614959"/>
                    <a:pt x="1402278" y="2658635"/>
                    <a:pt x="1465256" y="2658635"/>
                  </a:cubicBezTo>
                  <a:cubicBezTo>
                    <a:pt x="1557145" y="2658635"/>
                    <a:pt x="1559045" y="2660580"/>
                    <a:pt x="1651946" y="2660580"/>
                  </a:cubicBezTo>
                  <a:cubicBezTo>
                    <a:pt x="1676795" y="2660580"/>
                    <a:pt x="1669726" y="2622057"/>
                    <a:pt x="1674771" y="2941464"/>
                  </a:cubicBezTo>
                  <a:close/>
                  <a:moveTo>
                    <a:pt x="1651946" y="2646136"/>
                  </a:moveTo>
                  <a:cubicBezTo>
                    <a:pt x="1650561" y="2646136"/>
                    <a:pt x="1421460" y="2645404"/>
                    <a:pt x="1421444" y="2640797"/>
                  </a:cubicBezTo>
                  <a:cubicBezTo>
                    <a:pt x="1420775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29"/>
                  </a:cubicBezTo>
                  <a:cubicBezTo>
                    <a:pt x="1666223" y="2679258"/>
                    <a:pt x="1678757" y="2646136"/>
                    <a:pt x="1651946" y="2646136"/>
                  </a:cubicBezTo>
                  <a:close/>
                  <a:moveTo>
                    <a:pt x="1651946" y="2347554"/>
                  </a:moveTo>
                  <a:cubicBezTo>
                    <a:pt x="1379796" y="2347554"/>
                    <a:pt x="1416244" y="2359570"/>
                    <a:pt x="1415652" y="2322106"/>
                  </a:cubicBezTo>
                  <a:cubicBezTo>
                    <a:pt x="1413986" y="2216078"/>
                    <a:pt x="1416104" y="2216015"/>
                    <a:pt x="1414438" y="2109738"/>
                  </a:cubicBezTo>
                  <a:cubicBezTo>
                    <a:pt x="1413550" y="2053128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90" y="2109987"/>
                  </a:cubicBezTo>
                  <a:cubicBezTo>
                    <a:pt x="1665133" y="2384210"/>
                    <a:pt x="1668076" y="2347554"/>
                    <a:pt x="1651946" y="2347554"/>
                  </a:cubicBezTo>
                  <a:close/>
                  <a:moveTo>
                    <a:pt x="1414874" y="2943441"/>
                  </a:moveTo>
                  <a:cubicBezTo>
                    <a:pt x="1322424" y="2942258"/>
                    <a:pt x="1386164" y="2940920"/>
                    <a:pt x="1168024" y="2941760"/>
                  </a:cubicBezTo>
                  <a:cubicBezTo>
                    <a:pt x="1162512" y="2617185"/>
                    <a:pt x="1151365" y="2658635"/>
                    <a:pt x="1185243" y="2658354"/>
                  </a:cubicBezTo>
                  <a:cubicBezTo>
                    <a:pt x="1241651" y="2657903"/>
                    <a:pt x="1287782" y="2657732"/>
                    <a:pt x="1371825" y="2658292"/>
                  </a:cubicBezTo>
                  <a:cubicBezTo>
                    <a:pt x="1417801" y="2658650"/>
                    <a:pt x="1408849" y="2610804"/>
                    <a:pt x="1414874" y="2943441"/>
                  </a:cubicBezTo>
                  <a:close/>
                  <a:moveTo>
                    <a:pt x="1159928" y="3254957"/>
                  </a:moveTo>
                  <a:cubicBezTo>
                    <a:pt x="1164038" y="3473660"/>
                    <a:pt x="1163011" y="3453348"/>
                    <a:pt x="1163945" y="3536838"/>
                  </a:cubicBezTo>
                  <a:cubicBezTo>
                    <a:pt x="1124119" y="3536293"/>
                    <a:pt x="1112862" y="3536418"/>
                    <a:pt x="916924" y="3536371"/>
                  </a:cubicBezTo>
                  <a:cubicBezTo>
                    <a:pt x="915195" y="3458437"/>
                    <a:pt x="913545" y="3437316"/>
                    <a:pt x="912237" y="3253759"/>
                  </a:cubicBezTo>
                  <a:cubicBezTo>
                    <a:pt x="913965" y="3253774"/>
                    <a:pt x="1158636" y="3254957"/>
                    <a:pt x="1159928" y="3254957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3"/>
                  </a:cubicBezTo>
                  <a:cubicBezTo>
                    <a:pt x="1158387" y="3240498"/>
                    <a:pt x="913312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6"/>
                  </a:cubicBezTo>
                  <a:cubicBezTo>
                    <a:pt x="919212" y="3737610"/>
                    <a:pt x="919524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3" y="2643832"/>
                  </a:moveTo>
                  <a:cubicBezTo>
                    <a:pt x="1314748" y="2643381"/>
                    <a:pt x="1250323" y="2643334"/>
                    <a:pt x="1185119" y="2643863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7"/>
                    <a:pt x="1403633" y="2362901"/>
                  </a:cubicBezTo>
                  <a:cubicBezTo>
                    <a:pt x="1410203" y="2688317"/>
                    <a:pt x="1422783" y="2644175"/>
                    <a:pt x="1371903" y="2643832"/>
                  </a:cubicBezTo>
                  <a:close/>
                  <a:moveTo>
                    <a:pt x="1155273" y="2941807"/>
                  </a:moveTo>
                  <a:cubicBezTo>
                    <a:pt x="1005435" y="2942352"/>
                    <a:pt x="1016940" y="2941044"/>
                    <a:pt x="907691" y="2941029"/>
                  </a:cubicBezTo>
                  <a:cubicBezTo>
                    <a:pt x="902522" y="2638820"/>
                    <a:pt x="899579" y="2659304"/>
                    <a:pt x="905107" y="2659288"/>
                  </a:cubicBezTo>
                  <a:cubicBezTo>
                    <a:pt x="906944" y="2659288"/>
                    <a:pt x="1148313" y="2658604"/>
                    <a:pt x="1149668" y="2658588"/>
                  </a:cubicBezTo>
                  <a:cubicBezTo>
                    <a:pt x="1152097" y="2808540"/>
                    <a:pt x="1154603" y="2903190"/>
                    <a:pt x="1155273" y="2941807"/>
                  </a:cubicBezTo>
                  <a:close/>
                  <a:moveTo>
                    <a:pt x="901930" y="2640719"/>
                  </a:moveTo>
                  <a:cubicBezTo>
                    <a:pt x="901074" y="2578039"/>
                    <a:pt x="896076" y="2361656"/>
                    <a:pt x="905122" y="2361656"/>
                  </a:cubicBezTo>
                  <a:cubicBezTo>
                    <a:pt x="1193480" y="2361656"/>
                    <a:pt x="1145059" y="2338822"/>
                    <a:pt x="1146180" y="2428476"/>
                  </a:cubicBezTo>
                  <a:cubicBezTo>
                    <a:pt x="1147146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19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60" y="2358668"/>
                    <a:pt x="899284" y="2322043"/>
                  </a:cubicBezTo>
                  <a:cubicBezTo>
                    <a:pt x="894769" y="2033143"/>
                    <a:pt x="886719" y="2064242"/>
                    <a:pt x="905107" y="2064242"/>
                  </a:cubicBezTo>
                  <a:cubicBezTo>
                    <a:pt x="1183624" y="2064242"/>
                    <a:pt x="1139875" y="2050265"/>
                    <a:pt x="1140809" y="2110018"/>
                  </a:cubicBezTo>
                  <a:cubicBezTo>
                    <a:pt x="1145215" y="2390731"/>
                    <a:pt x="1159803" y="2346076"/>
                    <a:pt x="1091828" y="2346076"/>
                  </a:cubicBezTo>
                  <a:close/>
                  <a:moveTo>
                    <a:pt x="895173" y="2955488"/>
                  </a:moveTo>
                  <a:cubicBezTo>
                    <a:pt x="895189" y="2956858"/>
                    <a:pt x="898957" y="3194472"/>
                    <a:pt x="899361" y="3239315"/>
                  </a:cubicBezTo>
                  <a:cubicBezTo>
                    <a:pt x="822060" y="3239283"/>
                    <a:pt x="914246" y="3239143"/>
                    <a:pt x="653321" y="3238459"/>
                  </a:cubicBezTo>
                  <a:cubicBezTo>
                    <a:pt x="652761" y="3195001"/>
                    <a:pt x="652122" y="3156618"/>
                    <a:pt x="649024" y="2959224"/>
                  </a:cubicBezTo>
                  <a:cubicBezTo>
                    <a:pt x="648993" y="2956345"/>
                    <a:pt x="627632" y="2955722"/>
                    <a:pt x="895173" y="2955488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1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5"/>
                    <a:pt x="653492" y="3252903"/>
                  </a:cubicBezTo>
                  <a:cubicBezTo>
                    <a:pt x="888230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2"/>
                    <a:pt x="906196" y="3722994"/>
                    <a:pt x="908298" y="3833225"/>
                  </a:cubicBezTo>
                  <a:cubicBezTo>
                    <a:pt x="906741" y="3833225"/>
                    <a:pt x="879869" y="3833116"/>
                    <a:pt x="661043" y="3833754"/>
                  </a:cubicBezTo>
                  <a:cubicBezTo>
                    <a:pt x="658910" y="3702635"/>
                    <a:pt x="660405" y="3721889"/>
                    <a:pt x="657790" y="3551313"/>
                  </a:cubicBezTo>
                  <a:cubicBezTo>
                    <a:pt x="660857" y="3551313"/>
                    <a:pt x="889459" y="3550831"/>
                    <a:pt x="904468" y="3550831"/>
                  </a:cubicBezTo>
                  <a:close/>
                  <a:moveTo>
                    <a:pt x="905107" y="3847669"/>
                  </a:moveTo>
                  <a:cubicBezTo>
                    <a:pt x="910353" y="3847669"/>
                    <a:pt x="907940" y="3840167"/>
                    <a:pt x="910540" y="3915532"/>
                  </a:cubicBezTo>
                  <a:cubicBezTo>
                    <a:pt x="918870" y="4157457"/>
                    <a:pt x="917017" y="4133052"/>
                    <a:pt x="905107" y="4133052"/>
                  </a:cubicBezTo>
                  <a:cubicBezTo>
                    <a:pt x="903565" y="4133052"/>
                    <a:pt x="666617" y="4133099"/>
                    <a:pt x="666462" y="4127495"/>
                  </a:cubicBezTo>
                  <a:cubicBezTo>
                    <a:pt x="664515" y="4058667"/>
                    <a:pt x="664671" y="4055819"/>
                    <a:pt x="661293" y="3848230"/>
                  </a:cubicBezTo>
                  <a:cubicBezTo>
                    <a:pt x="663021" y="3848230"/>
                    <a:pt x="903721" y="3847669"/>
                    <a:pt x="905107" y="3847669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0"/>
                  </a:cubicBezTo>
                  <a:cubicBezTo>
                    <a:pt x="911023" y="4428365"/>
                    <a:pt x="673810" y="4429704"/>
                    <a:pt x="672658" y="4429719"/>
                  </a:cubicBezTo>
                  <a:cubicBezTo>
                    <a:pt x="667100" y="4095229"/>
                    <a:pt x="649367" y="4145753"/>
                    <a:pt x="718478" y="4145753"/>
                  </a:cubicBezTo>
                  <a:close/>
                  <a:moveTo>
                    <a:pt x="921345" y="3847700"/>
                  </a:moveTo>
                  <a:cubicBezTo>
                    <a:pt x="1004298" y="3848027"/>
                    <a:pt x="999316" y="3850378"/>
                    <a:pt x="1091828" y="3850378"/>
                  </a:cubicBezTo>
                  <a:cubicBezTo>
                    <a:pt x="1191315" y="3850378"/>
                    <a:pt x="1165237" y="3791402"/>
                    <a:pt x="1173644" y="4127931"/>
                  </a:cubicBezTo>
                  <a:cubicBezTo>
                    <a:pt x="1173800" y="4134204"/>
                    <a:pt x="1204892" y="4132554"/>
                    <a:pt x="927075" y="4133036"/>
                  </a:cubicBezTo>
                  <a:cubicBezTo>
                    <a:pt x="926421" y="3971208"/>
                    <a:pt x="922715" y="3911423"/>
                    <a:pt x="921345" y="3847700"/>
                  </a:cubicBezTo>
                  <a:close/>
                  <a:moveTo>
                    <a:pt x="1174127" y="4147076"/>
                  </a:moveTo>
                  <a:cubicBezTo>
                    <a:pt x="1178253" y="4316064"/>
                    <a:pt x="1175186" y="4327473"/>
                    <a:pt x="1176509" y="4429626"/>
                  </a:cubicBezTo>
                  <a:cubicBezTo>
                    <a:pt x="947564" y="4429781"/>
                    <a:pt x="1036246" y="4428707"/>
                    <a:pt x="929830" y="4428396"/>
                  </a:cubicBezTo>
                  <a:cubicBezTo>
                    <a:pt x="929815" y="4427166"/>
                    <a:pt x="927168" y="4148695"/>
                    <a:pt x="927153" y="4147480"/>
                  </a:cubicBezTo>
                  <a:cubicBezTo>
                    <a:pt x="997167" y="4147372"/>
                    <a:pt x="1070747" y="4146017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3" y="4445222"/>
                    <a:pt x="1180464" y="4683038"/>
                    <a:pt x="1181569" y="4727227"/>
                  </a:cubicBezTo>
                  <a:cubicBezTo>
                    <a:pt x="1047876" y="4726355"/>
                    <a:pt x="993322" y="4727725"/>
                    <a:pt x="935311" y="4727896"/>
                  </a:cubicBezTo>
                  <a:cubicBezTo>
                    <a:pt x="935295" y="4726791"/>
                    <a:pt x="930142" y="4447868"/>
                    <a:pt x="930064" y="4442856"/>
                  </a:cubicBezTo>
                  <a:cubicBezTo>
                    <a:pt x="1047160" y="4443229"/>
                    <a:pt x="939982" y="4444241"/>
                    <a:pt x="1176727" y="4444070"/>
                  </a:cubicBezTo>
                  <a:close/>
                  <a:moveTo>
                    <a:pt x="1181927" y="4741702"/>
                  </a:moveTo>
                  <a:cubicBezTo>
                    <a:pt x="1186832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1"/>
                  </a:cubicBezTo>
                  <a:cubicBezTo>
                    <a:pt x="938627" y="4945151"/>
                    <a:pt x="939748" y="4948591"/>
                    <a:pt x="935576" y="4742341"/>
                  </a:cubicBezTo>
                  <a:cubicBezTo>
                    <a:pt x="1012254" y="4742153"/>
                    <a:pt x="1040730" y="4740784"/>
                    <a:pt x="1181927" y="4741702"/>
                  </a:cubicBezTo>
                  <a:close/>
                  <a:moveTo>
                    <a:pt x="1185119" y="5038961"/>
                  </a:moveTo>
                  <a:cubicBezTo>
                    <a:pt x="1188279" y="5038976"/>
                    <a:pt x="1184917" y="5022540"/>
                    <a:pt x="1190786" y="5321012"/>
                  </a:cubicBezTo>
                  <a:cubicBezTo>
                    <a:pt x="1049231" y="5320219"/>
                    <a:pt x="1009529" y="5321075"/>
                    <a:pt x="945571" y="5321246"/>
                  </a:cubicBezTo>
                  <a:cubicBezTo>
                    <a:pt x="943360" y="5174017"/>
                    <a:pt x="941196" y="5181146"/>
                    <a:pt x="939561" y="5039116"/>
                  </a:cubicBezTo>
                  <a:cubicBezTo>
                    <a:pt x="1017220" y="5038945"/>
                    <a:pt x="1069035" y="5037856"/>
                    <a:pt x="1185119" y="5038961"/>
                  </a:cubicBezTo>
                  <a:close/>
                  <a:moveTo>
                    <a:pt x="1189494" y="4446327"/>
                  </a:moveTo>
                  <a:cubicBezTo>
                    <a:pt x="1189432" y="4442264"/>
                    <a:pt x="1169799" y="4444319"/>
                    <a:pt x="1438524" y="4444911"/>
                  </a:cubicBezTo>
                  <a:cubicBezTo>
                    <a:pt x="1438897" y="4467993"/>
                    <a:pt x="1441886" y="4720238"/>
                    <a:pt x="1441933" y="4727211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7"/>
                  </a:cubicBezTo>
                  <a:close/>
                  <a:moveTo>
                    <a:pt x="1442027" y="4741671"/>
                  </a:moveTo>
                  <a:cubicBezTo>
                    <a:pt x="1442603" y="4901445"/>
                    <a:pt x="1444315" y="4936093"/>
                    <a:pt x="1446074" y="5025077"/>
                  </a:cubicBezTo>
                  <a:cubicBezTo>
                    <a:pt x="1253079" y="5024921"/>
                    <a:pt x="1241620" y="5024984"/>
                    <a:pt x="1199116" y="5024595"/>
                  </a:cubicBezTo>
                  <a:cubicBezTo>
                    <a:pt x="1198384" y="4946178"/>
                    <a:pt x="1199489" y="4919640"/>
                    <a:pt x="1194694" y="4741780"/>
                  </a:cubicBezTo>
                  <a:cubicBezTo>
                    <a:pt x="1285104" y="4742341"/>
                    <a:pt x="1384841" y="4741718"/>
                    <a:pt x="1442027" y="4741671"/>
                  </a:cubicBezTo>
                  <a:close/>
                  <a:moveTo>
                    <a:pt x="1278519" y="5039397"/>
                  </a:moveTo>
                  <a:cubicBezTo>
                    <a:pt x="1478599" y="5039568"/>
                    <a:pt x="1446168" y="5024734"/>
                    <a:pt x="1447087" y="5084068"/>
                  </a:cubicBezTo>
                  <a:cubicBezTo>
                    <a:pt x="1448550" y="5177644"/>
                    <a:pt x="1448410" y="5191622"/>
                    <a:pt x="1450045" y="5296591"/>
                  </a:cubicBezTo>
                  <a:cubicBezTo>
                    <a:pt x="1450558" y="5329651"/>
                    <a:pt x="1490322" y="5322553"/>
                    <a:pt x="1203522" y="5321075"/>
                  </a:cubicBezTo>
                  <a:cubicBezTo>
                    <a:pt x="1203148" y="5302226"/>
                    <a:pt x="1203397" y="5317666"/>
                    <a:pt x="1199832" y="5083819"/>
                  </a:cubicBezTo>
                  <a:cubicBezTo>
                    <a:pt x="1198976" y="5027100"/>
                    <a:pt x="1183391" y="5039397"/>
                    <a:pt x="1278519" y="5039397"/>
                  </a:cubicBezTo>
                  <a:close/>
                  <a:moveTo>
                    <a:pt x="1444393" y="4145659"/>
                  </a:moveTo>
                  <a:cubicBezTo>
                    <a:pt x="1445498" y="4145659"/>
                    <a:pt x="1641017" y="4145224"/>
                    <a:pt x="1692302" y="4145302"/>
                  </a:cubicBezTo>
                  <a:cubicBezTo>
                    <a:pt x="1696256" y="4480399"/>
                    <a:pt x="1709615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2" y="4430498"/>
                    <a:pt x="1450356" y="4468289"/>
                    <a:pt x="1444393" y="4145659"/>
                  </a:cubicBezTo>
                  <a:close/>
                  <a:moveTo>
                    <a:pt x="1465256" y="4444941"/>
                  </a:moveTo>
                  <a:cubicBezTo>
                    <a:pt x="1714566" y="4444941"/>
                    <a:pt x="1695789" y="4440179"/>
                    <a:pt x="1695898" y="4446576"/>
                  </a:cubicBezTo>
                  <a:cubicBezTo>
                    <a:pt x="1701067" y="4775509"/>
                    <a:pt x="1720466" y="4728129"/>
                    <a:pt x="1651946" y="4728176"/>
                  </a:cubicBezTo>
                  <a:cubicBezTo>
                    <a:pt x="1560820" y="4728176"/>
                    <a:pt x="1560882" y="4727211"/>
                    <a:pt x="1465256" y="4727211"/>
                  </a:cubicBezTo>
                  <a:cubicBezTo>
                    <a:pt x="1450948" y="4727211"/>
                    <a:pt x="1455151" y="4737578"/>
                    <a:pt x="1453921" y="4658819"/>
                  </a:cubicBezTo>
                  <a:cubicBezTo>
                    <a:pt x="1450060" y="4412053"/>
                    <a:pt x="1445903" y="4444941"/>
                    <a:pt x="1465256" y="4444941"/>
                  </a:cubicBezTo>
                  <a:close/>
                  <a:moveTo>
                    <a:pt x="1465256" y="4741671"/>
                  </a:moveTo>
                  <a:cubicBezTo>
                    <a:pt x="1739305" y="4741671"/>
                    <a:pt x="1701628" y="4735305"/>
                    <a:pt x="1702375" y="4765392"/>
                  </a:cubicBezTo>
                  <a:cubicBezTo>
                    <a:pt x="1709786" y="5074215"/>
                    <a:pt x="1717524" y="5023474"/>
                    <a:pt x="1651946" y="5023474"/>
                  </a:cubicBezTo>
                  <a:cubicBezTo>
                    <a:pt x="1419607" y="5023474"/>
                    <a:pt x="1459340" y="5044797"/>
                    <a:pt x="1457798" y="4977510"/>
                  </a:cubicBezTo>
                  <a:cubicBezTo>
                    <a:pt x="1451711" y="4712658"/>
                    <a:pt x="1453221" y="4741671"/>
                    <a:pt x="1465256" y="4741671"/>
                  </a:cubicBezTo>
                  <a:close/>
                  <a:moveTo>
                    <a:pt x="1705037" y="4145332"/>
                  </a:moveTo>
                  <a:cubicBezTo>
                    <a:pt x="1955904" y="4145831"/>
                    <a:pt x="1842591" y="4145364"/>
                    <a:pt x="1951280" y="4146173"/>
                  </a:cubicBezTo>
                  <a:cubicBezTo>
                    <a:pt x="1960232" y="4475293"/>
                    <a:pt x="1959516" y="4429875"/>
                    <a:pt x="1932192" y="4429221"/>
                  </a:cubicBezTo>
                  <a:cubicBezTo>
                    <a:pt x="1661225" y="4422653"/>
                    <a:pt x="1708213" y="4460304"/>
                    <a:pt x="1707451" y="4340159"/>
                  </a:cubicBezTo>
                  <a:cubicBezTo>
                    <a:pt x="1706952" y="4258521"/>
                    <a:pt x="1706127" y="4236419"/>
                    <a:pt x="1705037" y="4145332"/>
                  </a:cubicBezTo>
                  <a:close/>
                  <a:moveTo>
                    <a:pt x="1745393" y="4443027"/>
                  </a:moveTo>
                  <a:cubicBezTo>
                    <a:pt x="1977499" y="4440833"/>
                    <a:pt x="1955032" y="4445440"/>
                    <a:pt x="1955063" y="4446576"/>
                  </a:cubicBezTo>
                  <a:cubicBezTo>
                    <a:pt x="1960108" y="4768972"/>
                    <a:pt x="1976782" y="4727196"/>
                    <a:pt x="1932005" y="4727616"/>
                  </a:cubicBezTo>
                  <a:cubicBezTo>
                    <a:pt x="1869915" y="4728114"/>
                    <a:pt x="1878509" y="4727990"/>
                    <a:pt x="1714254" y="4728129"/>
                  </a:cubicBezTo>
                  <a:cubicBezTo>
                    <a:pt x="1707092" y="4397795"/>
                    <a:pt x="1694995" y="4443572"/>
                    <a:pt x="1745393" y="4443027"/>
                  </a:cubicBezTo>
                  <a:close/>
                  <a:moveTo>
                    <a:pt x="1962194" y="4741842"/>
                  </a:moveTo>
                  <a:cubicBezTo>
                    <a:pt x="1966273" y="4958724"/>
                    <a:pt x="1965199" y="4939392"/>
                    <a:pt x="1966211" y="5025217"/>
                  </a:cubicBezTo>
                  <a:cubicBezTo>
                    <a:pt x="1701923" y="5023583"/>
                    <a:pt x="1915097" y="5025357"/>
                    <a:pt x="1718660" y="5023707"/>
                  </a:cubicBezTo>
                  <a:cubicBezTo>
                    <a:pt x="1717944" y="4947704"/>
                    <a:pt x="1718847" y="4926131"/>
                    <a:pt x="1714581" y="4742589"/>
                  </a:cubicBezTo>
                  <a:cubicBezTo>
                    <a:pt x="1952292" y="4742387"/>
                    <a:pt x="1857413" y="4742527"/>
                    <a:pt x="1962194" y="4741842"/>
                  </a:cubicBezTo>
                  <a:close/>
                  <a:moveTo>
                    <a:pt x="1964062" y="4146251"/>
                  </a:moveTo>
                  <a:cubicBezTo>
                    <a:pt x="2110522" y="4147123"/>
                    <a:pt x="2103002" y="4144928"/>
                    <a:pt x="2211146" y="4144897"/>
                  </a:cubicBezTo>
                  <a:cubicBezTo>
                    <a:pt x="2210585" y="4364954"/>
                    <a:pt x="2222558" y="4428645"/>
                    <a:pt x="2212205" y="4428645"/>
                  </a:cubicBezTo>
                  <a:cubicBezTo>
                    <a:pt x="2120766" y="4428645"/>
                    <a:pt x="2065589" y="4431462"/>
                    <a:pt x="1967581" y="4429953"/>
                  </a:cubicBezTo>
                  <a:cubicBezTo>
                    <a:pt x="1966320" y="4341544"/>
                    <a:pt x="1967441" y="4269743"/>
                    <a:pt x="1964062" y="4146251"/>
                  </a:cubicBezTo>
                  <a:close/>
                  <a:moveTo>
                    <a:pt x="2025436" y="4444786"/>
                  </a:moveTo>
                  <a:cubicBezTo>
                    <a:pt x="2231728" y="4444786"/>
                    <a:pt x="2216642" y="4439214"/>
                    <a:pt x="2216751" y="4446545"/>
                  </a:cubicBezTo>
                  <a:cubicBezTo>
                    <a:pt x="2221640" y="4759555"/>
                    <a:pt x="2223897" y="4725888"/>
                    <a:pt x="2212173" y="4725888"/>
                  </a:cubicBezTo>
                  <a:cubicBezTo>
                    <a:pt x="1926463" y="4725888"/>
                    <a:pt x="1974945" y="4749609"/>
                    <a:pt x="1973528" y="4658788"/>
                  </a:cubicBezTo>
                  <a:cubicBezTo>
                    <a:pt x="1969512" y="4400722"/>
                    <a:pt x="1944866" y="4444786"/>
                    <a:pt x="2025436" y="4444786"/>
                  </a:cubicBezTo>
                  <a:close/>
                  <a:moveTo>
                    <a:pt x="2025436" y="4741671"/>
                  </a:moveTo>
                  <a:cubicBezTo>
                    <a:pt x="2254522" y="4741671"/>
                    <a:pt x="2220923" y="4729281"/>
                    <a:pt x="2221795" y="4765983"/>
                  </a:cubicBezTo>
                  <a:cubicBezTo>
                    <a:pt x="2229175" y="5058370"/>
                    <a:pt x="2226108" y="5023116"/>
                    <a:pt x="2212173" y="5023116"/>
                  </a:cubicBezTo>
                  <a:cubicBezTo>
                    <a:pt x="1940241" y="5023116"/>
                    <a:pt x="1979087" y="5046183"/>
                    <a:pt x="1978511" y="4977588"/>
                  </a:cubicBezTo>
                  <a:cubicBezTo>
                    <a:pt x="1976222" y="4699443"/>
                    <a:pt x="1959438" y="4741671"/>
                    <a:pt x="2025436" y="4741671"/>
                  </a:cubicBezTo>
                  <a:close/>
                  <a:moveTo>
                    <a:pt x="2025436" y="5039832"/>
                  </a:moveTo>
                  <a:cubicBezTo>
                    <a:pt x="2258928" y="5039832"/>
                    <a:pt x="2224442" y="5019240"/>
                    <a:pt x="2225454" y="5084068"/>
                  </a:cubicBezTo>
                  <a:cubicBezTo>
                    <a:pt x="2229704" y="5355489"/>
                    <a:pt x="2241023" y="5321853"/>
                    <a:pt x="2212189" y="5321853"/>
                  </a:cubicBezTo>
                  <a:cubicBezTo>
                    <a:pt x="1946407" y="5321853"/>
                    <a:pt x="1982481" y="5329900"/>
                    <a:pt x="1981936" y="5296342"/>
                  </a:cubicBezTo>
                  <a:cubicBezTo>
                    <a:pt x="1977141" y="4989838"/>
                    <a:pt x="1968157" y="5039832"/>
                    <a:pt x="2025436" y="5039832"/>
                  </a:cubicBezTo>
                  <a:close/>
                  <a:moveTo>
                    <a:pt x="2229502" y="4446296"/>
                  </a:moveTo>
                  <a:cubicBezTo>
                    <a:pt x="2229393" y="4438840"/>
                    <a:pt x="2224364" y="4445922"/>
                    <a:pt x="2475573" y="4444802"/>
                  </a:cubicBezTo>
                  <a:cubicBezTo>
                    <a:pt x="2477130" y="4548728"/>
                    <a:pt x="2476570" y="4627253"/>
                    <a:pt x="2479217" y="4727616"/>
                  </a:cubicBezTo>
                  <a:cubicBezTo>
                    <a:pt x="2340074" y="4729172"/>
                    <a:pt x="2314058" y="4726277"/>
                    <a:pt x="2233643" y="4725935"/>
                  </a:cubicBezTo>
                  <a:cubicBezTo>
                    <a:pt x="2231744" y="4637152"/>
                    <a:pt x="2231121" y="4549911"/>
                    <a:pt x="2229502" y="4446296"/>
                  </a:cubicBezTo>
                  <a:close/>
                  <a:moveTo>
                    <a:pt x="2492404" y="4147916"/>
                  </a:moveTo>
                  <a:cubicBezTo>
                    <a:pt x="2576104" y="4147807"/>
                    <a:pt x="2515789" y="4147807"/>
                    <a:pt x="2730410" y="4147839"/>
                  </a:cubicBezTo>
                  <a:cubicBezTo>
                    <a:pt x="2733151" y="4346774"/>
                    <a:pt x="2734054" y="4323598"/>
                    <a:pt x="2735860" y="4429921"/>
                  </a:cubicBezTo>
                  <a:cubicBezTo>
                    <a:pt x="2538333" y="4430046"/>
                    <a:pt x="2531264" y="4430015"/>
                    <a:pt x="2488107" y="4430264"/>
                  </a:cubicBezTo>
                  <a:cubicBezTo>
                    <a:pt x="2483000" y="4115417"/>
                    <a:pt x="2477426" y="4147947"/>
                    <a:pt x="2492404" y="4147916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5" y="4444506"/>
                    <a:pt x="2736078" y="4444366"/>
                  </a:cubicBezTo>
                  <a:cubicBezTo>
                    <a:pt x="2736093" y="4445658"/>
                    <a:pt x="2739799" y="4689311"/>
                    <a:pt x="2740048" y="4725546"/>
                  </a:cubicBezTo>
                  <a:cubicBezTo>
                    <a:pt x="2738864" y="4725546"/>
                    <a:pt x="2493089" y="4727445"/>
                    <a:pt x="2491968" y="4727460"/>
                  </a:cubicBezTo>
                  <a:cubicBezTo>
                    <a:pt x="2491952" y="4726355"/>
                    <a:pt x="2485304" y="4444770"/>
                    <a:pt x="2492419" y="4444724"/>
                  </a:cubicBezTo>
                  <a:close/>
                  <a:moveTo>
                    <a:pt x="2492482" y="4741920"/>
                  </a:moveTo>
                  <a:cubicBezTo>
                    <a:pt x="2779765" y="4738434"/>
                    <a:pt x="2740141" y="4732332"/>
                    <a:pt x="2740219" y="4765205"/>
                  </a:cubicBezTo>
                  <a:cubicBezTo>
                    <a:pt x="2740857" y="5071289"/>
                    <a:pt x="2764772" y="5025481"/>
                    <a:pt x="2679234" y="5024455"/>
                  </a:cubicBezTo>
                  <a:cubicBezTo>
                    <a:pt x="2620071" y="5023660"/>
                    <a:pt x="2555599" y="5023583"/>
                    <a:pt x="2497137" y="5024595"/>
                  </a:cubicBezTo>
                  <a:cubicBezTo>
                    <a:pt x="2496732" y="4985449"/>
                    <a:pt x="2494723" y="4741889"/>
                    <a:pt x="2492482" y="4741920"/>
                  </a:cubicBezTo>
                  <a:close/>
                  <a:moveTo>
                    <a:pt x="2743380" y="5039443"/>
                  </a:moveTo>
                  <a:cubicBezTo>
                    <a:pt x="2744983" y="5154157"/>
                    <a:pt x="2745699" y="5166764"/>
                    <a:pt x="2748222" y="5320795"/>
                  </a:cubicBezTo>
                  <a:cubicBezTo>
                    <a:pt x="2573021" y="5320826"/>
                    <a:pt x="2551006" y="5320545"/>
                    <a:pt x="2500780" y="5321775"/>
                  </a:cubicBezTo>
                  <a:cubicBezTo>
                    <a:pt x="2500157" y="5288435"/>
                    <a:pt x="2497308" y="5040237"/>
                    <a:pt x="2497292" y="5039070"/>
                  </a:cubicBezTo>
                  <a:cubicBezTo>
                    <a:pt x="2605358" y="5037171"/>
                    <a:pt x="2676074" y="5039225"/>
                    <a:pt x="2743380" y="5039443"/>
                  </a:cubicBezTo>
                  <a:close/>
                  <a:moveTo>
                    <a:pt x="2743177" y="4147854"/>
                  </a:moveTo>
                  <a:cubicBezTo>
                    <a:pt x="2887146" y="4147869"/>
                    <a:pt x="2872947" y="4144725"/>
                    <a:pt x="2988579" y="4145473"/>
                  </a:cubicBezTo>
                  <a:cubicBezTo>
                    <a:pt x="2989389" y="4207686"/>
                    <a:pt x="2990447" y="4278241"/>
                    <a:pt x="2992004" y="4340408"/>
                  </a:cubicBezTo>
                  <a:cubicBezTo>
                    <a:pt x="2994822" y="4457253"/>
                    <a:pt x="3041001" y="4429906"/>
                    <a:pt x="2772556" y="4429906"/>
                  </a:cubicBezTo>
                  <a:cubicBezTo>
                    <a:pt x="2740266" y="4429921"/>
                    <a:pt x="2747677" y="4476103"/>
                    <a:pt x="2743177" y="4147854"/>
                  </a:cubicBezTo>
                  <a:close/>
                  <a:moveTo>
                    <a:pt x="2772556" y="4444350"/>
                  </a:moveTo>
                  <a:cubicBezTo>
                    <a:pt x="2773942" y="4444350"/>
                    <a:pt x="2994106" y="4444584"/>
                    <a:pt x="2994137" y="4446545"/>
                  </a:cubicBezTo>
                  <a:cubicBezTo>
                    <a:pt x="2999228" y="4771026"/>
                    <a:pt x="3011980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2" y="4725484"/>
                    <a:pt x="2753282" y="4738901"/>
                    <a:pt x="2752020" y="4658788"/>
                  </a:cubicBezTo>
                  <a:cubicBezTo>
                    <a:pt x="2748019" y="4402792"/>
                    <a:pt x="2738942" y="4444381"/>
                    <a:pt x="2772556" y="4444350"/>
                  </a:cubicBezTo>
                  <a:close/>
                  <a:moveTo>
                    <a:pt x="2772556" y="4739943"/>
                  </a:moveTo>
                  <a:cubicBezTo>
                    <a:pt x="3034633" y="4739943"/>
                    <a:pt x="2998279" y="4736472"/>
                    <a:pt x="2998512" y="4765298"/>
                  </a:cubicBezTo>
                  <a:cubicBezTo>
                    <a:pt x="2999088" y="4833644"/>
                    <a:pt x="2999353" y="4844571"/>
                    <a:pt x="3002280" y="5025341"/>
                  </a:cubicBezTo>
                  <a:cubicBezTo>
                    <a:pt x="2950217" y="5025980"/>
                    <a:pt x="2912570" y="5025279"/>
                    <a:pt x="2755944" y="5025030"/>
                  </a:cubicBezTo>
                  <a:cubicBezTo>
                    <a:pt x="2751771" y="4704051"/>
                    <a:pt x="2744609" y="4739943"/>
                    <a:pt x="2772556" y="4739943"/>
                  </a:cubicBezTo>
                  <a:close/>
                  <a:moveTo>
                    <a:pt x="2772556" y="5039490"/>
                  </a:moveTo>
                  <a:cubicBezTo>
                    <a:pt x="2847071" y="5039490"/>
                    <a:pt x="2945141" y="5040486"/>
                    <a:pt x="3002514" y="5039786"/>
                  </a:cubicBezTo>
                  <a:cubicBezTo>
                    <a:pt x="3007947" y="5374353"/>
                    <a:pt x="3020122" y="5322382"/>
                    <a:pt x="2959324" y="5322382"/>
                  </a:cubicBezTo>
                  <a:cubicBezTo>
                    <a:pt x="2727390" y="5322382"/>
                    <a:pt x="2761050" y="5327005"/>
                    <a:pt x="2760583" y="5296342"/>
                  </a:cubicBezTo>
                  <a:cubicBezTo>
                    <a:pt x="2755944" y="4999831"/>
                    <a:pt x="2748953" y="5039490"/>
                    <a:pt x="2772556" y="5039490"/>
                  </a:cubicBezTo>
                  <a:close/>
                  <a:moveTo>
                    <a:pt x="3006873" y="4446296"/>
                  </a:moveTo>
                  <a:cubicBezTo>
                    <a:pt x="3006826" y="4443728"/>
                    <a:pt x="3136580" y="4442669"/>
                    <a:pt x="3239259" y="4443790"/>
                  </a:cubicBezTo>
                  <a:cubicBezTo>
                    <a:pt x="3258129" y="4443992"/>
                    <a:pt x="3254003" y="4411617"/>
                    <a:pt x="3257880" y="4659084"/>
                  </a:cubicBezTo>
                  <a:cubicBezTo>
                    <a:pt x="3259250" y="4746170"/>
                    <a:pt x="3302159" y="4725592"/>
                    <a:pt x="3052615" y="4726588"/>
                  </a:cubicBezTo>
                  <a:cubicBezTo>
                    <a:pt x="2995897" y="4726806"/>
                    <a:pt x="3011995" y="4773174"/>
                    <a:pt x="3006873" y="4446296"/>
                  </a:cubicBezTo>
                  <a:close/>
                  <a:moveTo>
                    <a:pt x="3052678" y="4741064"/>
                  </a:moveTo>
                  <a:cubicBezTo>
                    <a:pt x="3291463" y="4740099"/>
                    <a:pt x="3259203" y="4734683"/>
                    <a:pt x="3259873" y="4765314"/>
                  </a:cubicBezTo>
                  <a:cubicBezTo>
                    <a:pt x="3266458" y="5065919"/>
                    <a:pt x="3268155" y="5024921"/>
                    <a:pt x="3239446" y="5024174"/>
                  </a:cubicBezTo>
                  <a:cubicBezTo>
                    <a:pt x="3178321" y="5022493"/>
                    <a:pt x="3116091" y="5022415"/>
                    <a:pt x="3052475" y="5024237"/>
                  </a:cubicBezTo>
                  <a:cubicBezTo>
                    <a:pt x="3002514" y="5025606"/>
                    <a:pt x="3015436" y="5051257"/>
                    <a:pt x="3012525" y="4871342"/>
                  </a:cubicBezTo>
                  <a:cubicBezTo>
                    <a:pt x="3010080" y="4714822"/>
                    <a:pt x="3001517" y="4741282"/>
                    <a:pt x="3052678" y="4741064"/>
                  </a:cubicBezTo>
                  <a:close/>
                  <a:moveTo>
                    <a:pt x="3052818" y="5038696"/>
                  </a:moveTo>
                  <a:cubicBezTo>
                    <a:pt x="3119672" y="5036860"/>
                    <a:pt x="3175659" y="5036968"/>
                    <a:pt x="3239150" y="5038634"/>
                  </a:cubicBezTo>
                  <a:cubicBezTo>
                    <a:pt x="3268841" y="5039443"/>
                    <a:pt x="3262302" y="5030166"/>
                    <a:pt x="3263142" y="5084052"/>
                  </a:cubicBezTo>
                  <a:cubicBezTo>
                    <a:pt x="3267471" y="5360080"/>
                    <a:pt x="3276127" y="5323082"/>
                    <a:pt x="3239337" y="5322943"/>
                  </a:cubicBezTo>
                  <a:cubicBezTo>
                    <a:pt x="2984796" y="5321915"/>
                    <a:pt x="3019967" y="5331177"/>
                    <a:pt x="3019422" y="5296326"/>
                  </a:cubicBezTo>
                  <a:cubicBezTo>
                    <a:pt x="3014626" y="5000360"/>
                    <a:pt x="3000272" y="5040206"/>
                    <a:pt x="3052818" y="5038696"/>
                  </a:cubicBezTo>
                  <a:close/>
                  <a:moveTo>
                    <a:pt x="3266085" y="4446296"/>
                  </a:moveTo>
                  <a:cubicBezTo>
                    <a:pt x="3266054" y="4444039"/>
                    <a:pt x="3513059" y="4442311"/>
                    <a:pt x="3514211" y="4442311"/>
                  </a:cubicBezTo>
                  <a:cubicBezTo>
                    <a:pt x="3516298" y="4569865"/>
                    <a:pt x="3512981" y="4566146"/>
                    <a:pt x="3516796" y="4726153"/>
                  </a:cubicBezTo>
                  <a:cubicBezTo>
                    <a:pt x="3222382" y="4726215"/>
                    <a:pt x="3272048" y="4749936"/>
                    <a:pt x="3270615" y="4658819"/>
                  </a:cubicBezTo>
                  <a:cubicBezTo>
                    <a:pt x="3268965" y="4552511"/>
                    <a:pt x="3267735" y="4551982"/>
                    <a:pt x="3266085" y="4446296"/>
                  </a:cubicBezTo>
                  <a:close/>
                  <a:moveTo>
                    <a:pt x="3332690" y="5039895"/>
                  </a:moveTo>
                  <a:cubicBezTo>
                    <a:pt x="3559502" y="5039895"/>
                    <a:pt x="3520953" y="5021123"/>
                    <a:pt x="3521934" y="5084099"/>
                  </a:cubicBezTo>
                  <a:cubicBezTo>
                    <a:pt x="3526060" y="5349170"/>
                    <a:pt x="3534233" y="5322413"/>
                    <a:pt x="3519489" y="5322413"/>
                  </a:cubicBezTo>
                  <a:cubicBezTo>
                    <a:pt x="3242280" y="5322413"/>
                    <a:pt x="3279614" y="5334134"/>
                    <a:pt x="3279007" y="5296342"/>
                  </a:cubicBezTo>
                  <a:cubicBezTo>
                    <a:pt x="3274243" y="4991115"/>
                    <a:pt x="3259561" y="5039895"/>
                    <a:pt x="3332690" y="5039895"/>
                  </a:cubicBezTo>
                  <a:close/>
                  <a:moveTo>
                    <a:pt x="3526962" y="4442311"/>
                  </a:moveTo>
                  <a:cubicBezTo>
                    <a:pt x="3528068" y="4442311"/>
                    <a:pt x="3773361" y="4443354"/>
                    <a:pt x="3773408" y="4446545"/>
                  </a:cubicBezTo>
                  <a:cubicBezTo>
                    <a:pt x="3775899" y="4612389"/>
                    <a:pt x="3776662" y="4666508"/>
                    <a:pt x="3777720" y="4728129"/>
                  </a:cubicBezTo>
                  <a:cubicBezTo>
                    <a:pt x="3600994" y="4729421"/>
                    <a:pt x="3642439" y="4726355"/>
                    <a:pt x="3529578" y="4726153"/>
                  </a:cubicBezTo>
                  <a:cubicBezTo>
                    <a:pt x="3525639" y="4563250"/>
                    <a:pt x="3529064" y="4573072"/>
                    <a:pt x="3526962" y="4442311"/>
                  </a:cubicBezTo>
                  <a:close/>
                  <a:moveTo>
                    <a:pt x="3777969" y="4742620"/>
                  </a:moveTo>
                  <a:cubicBezTo>
                    <a:pt x="3781332" y="4933244"/>
                    <a:pt x="3777113" y="4696626"/>
                    <a:pt x="3782796" y="5024595"/>
                  </a:cubicBezTo>
                  <a:cubicBezTo>
                    <a:pt x="3732943" y="5024781"/>
                    <a:pt x="3671632" y="5024797"/>
                    <a:pt x="3612936" y="5024408"/>
                  </a:cubicBezTo>
                  <a:cubicBezTo>
                    <a:pt x="3506162" y="5023707"/>
                    <a:pt x="3539387" y="5076986"/>
                    <a:pt x="3530621" y="4764567"/>
                  </a:cubicBezTo>
                  <a:cubicBezTo>
                    <a:pt x="3529516" y="4726215"/>
                    <a:pt x="3495435" y="4744535"/>
                    <a:pt x="3777969" y="4742620"/>
                  </a:cubicBezTo>
                  <a:close/>
                  <a:moveTo>
                    <a:pt x="3782002" y="4233835"/>
                  </a:moveTo>
                  <a:cubicBezTo>
                    <a:pt x="3780398" y="4131262"/>
                    <a:pt x="3774794" y="4146951"/>
                    <a:pt x="3799767" y="4146687"/>
                  </a:cubicBezTo>
                  <a:cubicBezTo>
                    <a:pt x="3855021" y="4146095"/>
                    <a:pt x="3858992" y="4146204"/>
                    <a:pt x="4027871" y="4146111"/>
                  </a:cubicBezTo>
                  <a:cubicBezTo>
                    <a:pt x="4031156" y="4477301"/>
                    <a:pt x="4050431" y="4430093"/>
                    <a:pt x="3986628" y="4429237"/>
                  </a:cubicBezTo>
                  <a:cubicBezTo>
                    <a:pt x="3936667" y="4428567"/>
                    <a:pt x="3879076" y="4428303"/>
                    <a:pt x="3799657" y="4429050"/>
                  </a:cubicBezTo>
                  <a:cubicBezTo>
                    <a:pt x="3781208" y="4429237"/>
                    <a:pt x="3785474" y="4455775"/>
                    <a:pt x="3782002" y="4233835"/>
                  </a:cubicBezTo>
                  <a:close/>
                  <a:moveTo>
                    <a:pt x="3799751" y="4443541"/>
                  </a:moveTo>
                  <a:cubicBezTo>
                    <a:pt x="4053124" y="4441144"/>
                    <a:pt x="4032837" y="4445253"/>
                    <a:pt x="4032853" y="4446560"/>
                  </a:cubicBezTo>
                  <a:cubicBezTo>
                    <a:pt x="4037991" y="4775026"/>
                    <a:pt x="4055600" y="4728192"/>
                    <a:pt x="3986550" y="4727818"/>
                  </a:cubicBezTo>
                  <a:cubicBezTo>
                    <a:pt x="3934300" y="4727538"/>
                    <a:pt x="3864161" y="4727460"/>
                    <a:pt x="3799642" y="4727974"/>
                  </a:cubicBezTo>
                  <a:cubicBezTo>
                    <a:pt x="3787451" y="4728067"/>
                    <a:pt x="3790580" y="4738558"/>
                    <a:pt x="3789335" y="4658834"/>
                  </a:cubicBezTo>
                  <a:cubicBezTo>
                    <a:pt x="3785676" y="4414403"/>
                    <a:pt x="3780772" y="4443712"/>
                    <a:pt x="3799751" y="4443541"/>
                  </a:cubicBezTo>
                  <a:close/>
                  <a:moveTo>
                    <a:pt x="4266718" y="3833132"/>
                  </a:moveTo>
                  <a:cubicBezTo>
                    <a:pt x="4000905" y="3833132"/>
                    <a:pt x="4035422" y="3848634"/>
                    <a:pt x="4034799" y="3808913"/>
                  </a:cubicBezTo>
                  <a:cubicBezTo>
                    <a:pt x="4030004" y="3502766"/>
                    <a:pt x="4018436" y="3552278"/>
                    <a:pt x="4079935" y="3552278"/>
                  </a:cubicBezTo>
                  <a:cubicBezTo>
                    <a:pt x="4311246" y="3552278"/>
                    <a:pt x="4278504" y="3535671"/>
                    <a:pt x="4279454" y="3596732"/>
                  </a:cubicBezTo>
                  <a:cubicBezTo>
                    <a:pt x="4283720" y="3869772"/>
                    <a:pt x="4284514" y="3833132"/>
                    <a:pt x="4266718" y="3833132"/>
                  </a:cubicBezTo>
                  <a:close/>
                  <a:moveTo>
                    <a:pt x="4266718" y="3537258"/>
                  </a:moveTo>
                  <a:cubicBezTo>
                    <a:pt x="3989228" y="3537258"/>
                    <a:pt x="4031327" y="3552932"/>
                    <a:pt x="4030097" y="3490268"/>
                  </a:cubicBezTo>
                  <a:cubicBezTo>
                    <a:pt x="4024492" y="3208169"/>
                    <a:pt x="4013921" y="3253074"/>
                    <a:pt x="4079935" y="3253074"/>
                  </a:cubicBezTo>
                  <a:cubicBezTo>
                    <a:pt x="4303322" y="3253074"/>
                    <a:pt x="4273896" y="3241867"/>
                    <a:pt x="4274051" y="3278025"/>
                  </a:cubicBezTo>
                  <a:cubicBezTo>
                    <a:pt x="4275282" y="3568186"/>
                    <a:pt x="4286429" y="3537258"/>
                    <a:pt x="4266718" y="3537258"/>
                  </a:cubicBezTo>
                  <a:close/>
                  <a:moveTo>
                    <a:pt x="4266718" y="3238303"/>
                  </a:moveTo>
                  <a:cubicBezTo>
                    <a:pt x="3976664" y="3238303"/>
                    <a:pt x="4026610" y="3259082"/>
                    <a:pt x="4025240" y="3171670"/>
                  </a:cubicBezTo>
                  <a:cubicBezTo>
                    <a:pt x="4020507" y="2876279"/>
                    <a:pt x="4022110" y="2977995"/>
                    <a:pt x="4021783" y="2956033"/>
                  </a:cubicBezTo>
                  <a:cubicBezTo>
                    <a:pt x="4059570" y="2955893"/>
                    <a:pt x="4089027" y="2955940"/>
                    <a:pt x="4266718" y="2955971"/>
                  </a:cubicBezTo>
                  <a:cubicBezTo>
                    <a:pt x="4267808" y="2955971"/>
                    <a:pt x="4279719" y="3238303"/>
                    <a:pt x="4266718" y="3238303"/>
                  </a:cubicBezTo>
                  <a:close/>
                  <a:moveTo>
                    <a:pt x="4266718" y="2941527"/>
                  </a:moveTo>
                  <a:cubicBezTo>
                    <a:pt x="4093620" y="2941496"/>
                    <a:pt x="4059804" y="2941449"/>
                    <a:pt x="4021550" y="2941589"/>
                  </a:cubicBezTo>
                  <a:cubicBezTo>
                    <a:pt x="4019946" y="2848324"/>
                    <a:pt x="4016848" y="2791855"/>
                    <a:pt x="4016132" y="2659693"/>
                  </a:cubicBezTo>
                  <a:cubicBezTo>
                    <a:pt x="4017766" y="2659693"/>
                    <a:pt x="4261503" y="2659288"/>
                    <a:pt x="4263433" y="2659288"/>
                  </a:cubicBezTo>
                  <a:cubicBezTo>
                    <a:pt x="4264897" y="2729190"/>
                    <a:pt x="4268042" y="2941527"/>
                    <a:pt x="4266718" y="2941527"/>
                  </a:cubicBezTo>
                  <a:close/>
                  <a:moveTo>
                    <a:pt x="4016054" y="2645218"/>
                  </a:moveTo>
                  <a:cubicBezTo>
                    <a:pt x="4016054" y="2643817"/>
                    <a:pt x="4013501" y="2363820"/>
                    <a:pt x="4013485" y="2362637"/>
                  </a:cubicBezTo>
                  <a:cubicBezTo>
                    <a:pt x="4167107" y="2363804"/>
                    <a:pt x="4157033" y="2360847"/>
                    <a:pt x="4257766" y="2360660"/>
                  </a:cubicBezTo>
                  <a:cubicBezTo>
                    <a:pt x="4257782" y="2361765"/>
                    <a:pt x="4263028" y="2639334"/>
                    <a:pt x="4263060" y="2640968"/>
                  </a:cubicBezTo>
                  <a:cubicBezTo>
                    <a:pt x="4263168" y="2646790"/>
                    <a:pt x="4289029" y="2644875"/>
                    <a:pt x="4016054" y="2645218"/>
                  </a:cubicBezTo>
                  <a:close/>
                  <a:moveTo>
                    <a:pt x="4013298" y="2348177"/>
                  </a:moveTo>
                  <a:cubicBezTo>
                    <a:pt x="4011585" y="2225525"/>
                    <a:pt x="4009608" y="2226335"/>
                    <a:pt x="4007117" y="2064211"/>
                  </a:cubicBezTo>
                  <a:cubicBezTo>
                    <a:pt x="4049419" y="2063417"/>
                    <a:pt x="4106293" y="2063277"/>
                    <a:pt x="4173210" y="2064444"/>
                  </a:cubicBezTo>
                  <a:cubicBezTo>
                    <a:pt x="4278598" y="2066281"/>
                    <a:pt x="4252130" y="2011523"/>
                    <a:pt x="4257143" y="2322370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4" y="2049735"/>
                  </a:moveTo>
                  <a:cubicBezTo>
                    <a:pt x="4004019" y="1863750"/>
                    <a:pt x="4003676" y="1855843"/>
                    <a:pt x="4003817" y="1791311"/>
                  </a:cubicBezTo>
                  <a:cubicBezTo>
                    <a:pt x="4003879" y="1760430"/>
                    <a:pt x="3962932" y="1766936"/>
                    <a:pt x="4249530" y="1766501"/>
                  </a:cubicBezTo>
                  <a:cubicBezTo>
                    <a:pt x="4250994" y="1937154"/>
                    <a:pt x="4252473" y="1973296"/>
                    <a:pt x="4253983" y="2050778"/>
                  </a:cubicBezTo>
                  <a:cubicBezTo>
                    <a:pt x="4170827" y="2050638"/>
                    <a:pt x="4109765" y="2047790"/>
                    <a:pt x="4006884" y="2049735"/>
                  </a:cubicBezTo>
                  <a:close/>
                  <a:moveTo>
                    <a:pt x="4003817" y="1752617"/>
                  </a:moveTo>
                  <a:cubicBezTo>
                    <a:pt x="4003272" y="1612034"/>
                    <a:pt x="3999223" y="1587022"/>
                    <a:pt x="3997402" y="1469678"/>
                  </a:cubicBezTo>
                  <a:cubicBezTo>
                    <a:pt x="4274021" y="1469522"/>
                    <a:pt x="4246370" y="1468075"/>
                    <a:pt x="4246463" y="1472946"/>
                  </a:cubicBezTo>
                  <a:cubicBezTo>
                    <a:pt x="4246712" y="1489648"/>
                    <a:pt x="4245980" y="1415107"/>
                    <a:pt x="4249405" y="1752056"/>
                  </a:cubicBezTo>
                  <a:cubicBezTo>
                    <a:pt x="4169270" y="1752165"/>
                    <a:pt x="4105437" y="1753722"/>
                    <a:pt x="4003817" y="1752617"/>
                  </a:cubicBezTo>
                  <a:close/>
                  <a:moveTo>
                    <a:pt x="3997200" y="1455156"/>
                  </a:moveTo>
                  <a:cubicBezTo>
                    <a:pt x="3996203" y="1378732"/>
                    <a:pt x="3998445" y="1287241"/>
                    <a:pt x="3994101" y="1172170"/>
                  </a:cubicBezTo>
                  <a:cubicBezTo>
                    <a:pt x="4109594" y="1175423"/>
                    <a:pt x="4175592" y="1171205"/>
                    <a:pt x="4240360" y="1170785"/>
                  </a:cubicBezTo>
                  <a:cubicBezTo>
                    <a:pt x="4243334" y="1357439"/>
                    <a:pt x="4245124" y="1394344"/>
                    <a:pt x="4246182" y="1455078"/>
                  </a:cubicBezTo>
                  <a:lnTo>
                    <a:pt x="3997200" y="1455156"/>
                  </a:lnTo>
                  <a:close/>
                  <a:moveTo>
                    <a:pt x="3986581" y="1752414"/>
                  </a:moveTo>
                  <a:cubicBezTo>
                    <a:pt x="3694736" y="1748881"/>
                    <a:pt x="3742892" y="1778875"/>
                    <a:pt x="3741429" y="1685003"/>
                  </a:cubicBezTo>
                  <a:cubicBezTo>
                    <a:pt x="3739794" y="1581247"/>
                    <a:pt x="3740806" y="1578103"/>
                    <a:pt x="3739155" y="1472728"/>
                  </a:cubicBezTo>
                  <a:cubicBezTo>
                    <a:pt x="3739047" y="1465460"/>
                    <a:pt x="3714727" y="1469584"/>
                    <a:pt x="3984651" y="1469678"/>
                  </a:cubicBezTo>
                  <a:cubicBezTo>
                    <a:pt x="3986192" y="1577029"/>
                    <a:pt x="3995954" y="1752539"/>
                    <a:pt x="3986581" y="1752414"/>
                  </a:cubicBezTo>
                  <a:close/>
                  <a:moveTo>
                    <a:pt x="3735076" y="2063697"/>
                  </a:moveTo>
                  <a:cubicBezTo>
                    <a:pt x="3735839" y="2128323"/>
                    <a:pt x="3736867" y="2175095"/>
                    <a:pt x="3739700" y="2345904"/>
                  </a:cubicBezTo>
                  <a:cubicBezTo>
                    <a:pt x="3703922" y="2345702"/>
                    <a:pt x="3494470" y="2346231"/>
                    <a:pt x="3493317" y="2346231"/>
                  </a:cubicBezTo>
                  <a:cubicBezTo>
                    <a:pt x="3490982" y="2189851"/>
                    <a:pt x="3492539" y="2214241"/>
                    <a:pt x="3489908" y="2065191"/>
                  </a:cubicBezTo>
                  <a:cubicBezTo>
                    <a:pt x="3622620" y="2065363"/>
                    <a:pt x="3629875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7" y="2049175"/>
                    <a:pt x="3490032" y="2066561"/>
                    <a:pt x="3488709" y="2003492"/>
                  </a:cubicBezTo>
                  <a:cubicBezTo>
                    <a:pt x="3482964" y="1728273"/>
                    <a:pt x="3474572" y="1767995"/>
                    <a:pt x="3519489" y="1767995"/>
                  </a:cubicBezTo>
                  <a:cubicBezTo>
                    <a:pt x="3763179" y="1767995"/>
                    <a:pt x="3730125" y="1759263"/>
                    <a:pt x="3731059" y="1791529"/>
                  </a:cubicBezTo>
                  <a:cubicBezTo>
                    <a:pt x="3739840" y="2090904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4" y="1753364"/>
                    <a:pt x="3485330" y="1772991"/>
                    <a:pt x="3483945" y="1684972"/>
                  </a:cubicBezTo>
                  <a:cubicBezTo>
                    <a:pt x="3479912" y="1427154"/>
                    <a:pt x="3462023" y="1470285"/>
                    <a:pt x="3519489" y="1470285"/>
                  </a:cubicBezTo>
                  <a:cubicBezTo>
                    <a:pt x="3744091" y="1470285"/>
                    <a:pt x="3726264" y="1463996"/>
                    <a:pt x="3726404" y="1472993"/>
                  </a:cubicBezTo>
                  <a:cubicBezTo>
                    <a:pt x="3731511" y="1798144"/>
                    <a:pt x="3737552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3" y="1454004"/>
                    <a:pt x="3612251" y="1455825"/>
                    <a:pt x="3519505" y="1455825"/>
                  </a:cubicBezTo>
                  <a:cubicBezTo>
                    <a:pt x="3462755" y="1455825"/>
                    <a:pt x="3479648" y="1499111"/>
                    <a:pt x="3474354" y="1170925"/>
                  </a:cubicBezTo>
                  <a:cubicBezTo>
                    <a:pt x="3565014" y="1169617"/>
                    <a:pt x="3624379" y="1172746"/>
                    <a:pt x="3722278" y="1172466"/>
                  </a:cubicBezTo>
                  <a:cubicBezTo>
                    <a:pt x="3729502" y="1499843"/>
                    <a:pt x="3731215" y="1454004"/>
                    <a:pt x="3706304" y="1454004"/>
                  </a:cubicBezTo>
                  <a:close/>
                  <a:moveTo>
                    <a:pt x="3475942" y="2003834"/>
                  </a:moveTo>
                  <a:cubicBezTo>
                    <a:pt x="3477172" y="2063059"/>
                    <a:pt x="3522338" y="2051821"/>
                    <a:pt x="3239353" y="2049922"/>
                  </a:cubicBezTo>
                  <a:cubicBezTo>
                    <a:pt x="3225558" y="2049829"/>
                    <a:pt x="3230696" y="2081830"/>
                    <a:pt x="3224951" y="1791124"/>
                  </a:cubicBezTo>
                  <a:cubicBezTo>
                    <a:pt x="3224313" y="1759294"/>
                    <a:pt x="3189329" y="1767279"/>
                    <a:pt x="3426105" y="1767901"/>
                  </a:cubicBezTo>
                  <a:cubicBezTo>
                    <a:pt x="3486202" y="1768073"/>
                    <a:pt x="3470119" y="1725098"/>
                    <a:pt x="3475942" y="2003834"/>
                  </a:cubicBezTo>
                  <a:close/>
                  <a:moveTo>
                    <a:pt x="3426090" y="1753426"/>
                  </a:moveTo>
                  <a:cubicBezTo>
                    <a:pt x="3182291" y="1752772"/>
                    <a:pt x="3224391" y="1771248"/>
                    <a:pt x="3223052" y="1685003"/>
                  </a:cubicBezTo>
                  <a:cubicBezTo>
                    <a:pt x="3219175" y="1438050"/>
                    <a:pt x="3209927" y="1470907"/>
                    <a:pt x="3239368" y="1470596"/>
                  </a:cubicBezTo>
                  <a:cubicBezTo>
                    <a:pt x="3487105" y="1467919"/>
                    <a:pt x="3466429" y="1470767"/>
                    <a:pt x="3466461" y="1472978"/>
                  </a:cubicBezTo>
                  <a:cubicBezTo>
                    <a:pt x="3471552" y="1799420"/>
                    <a:pt x="3490359" y="1753597"/>
                    <a:pt x="3426090" y="1753426"/>
                  </a:cubicBezTo>
                  <a:close/>
                  <a:moveTo>
                    <a:pt x="3426090" y="1455732"/>
                  </a:moveTo>
                  <a:cubicBezTo>
                    <a:pt x="3367113" y="1455576"/>
                    <a:pt x="3298220" y="1455498"/>
                    <a:pt x="3239259" y="1456136"/>
                  </a:cubicBezTo>
                  <a:cubicBezTo>
                    <a:pt x="3211483" y="1456432"/>
                    <a:pt x="3218272" y="1500465"/>
                    <a:pt x="3214364" y="1172684"/>
                  </a:cubicBezTo>
                  <a:cubicBezTo>
                    <a:pt x="3414677" y="1174567"/>
                    <a:pt x="3382013" y="1172730"/>
                    <a:pt x="3461588" y="1171143"/>
                  </a:cubicBezTo>
                  <a:cubicBezTo>
                    <a:pt x="3466881" y="1498878"/>
                    <a:pt x="3482217" y="1455794"/>
                    <a:pt x="3426090" y="1455732"/>
                  </a:cubicBezTo>
                  <a:close/>
                  <a:moveTo>
                    <a:pt x="3216061" y="2003834"/>
                  </a:moveTo>
                  <a:cubicBezTo>
                    <a:pt x="3217384" y="2064413"/>
                    <a:pt x="3261554" y="2049735"/>
                    <a:pt x="2970192" y="2049829"/>
                  </a:cubicBezTo>
                  <a:cubicBezTo>
                    <a:pt x="2967234" y="1859159"/>
                    <a:pt x="2967374" y="1854287"/>
                    <a:pt x="2965132" y="1791000"/>
                  </a:cubicBezTo>
                  <a:cubicBezTo>
                    <a:pt x="2963902" y="1756368"/>
                    <a:pt x="2936702" y="1766329"/>
                    <a:pt x="3145953" y="1766469"/>
                  </a:cubicBezTo>
                  <a:cubicBezTo>
                    <a:pt x="3229886" y="1766469"/>
                    <a:pt x="3209818" y="1718888"/>
                    <a:pt x="3216061" y="2003834"/>
                  </a:cubicBezTo>
                  <a:close/>
                  <a:moveTo>
                    <a:pt x="2963855" y="1751885"/>
                  </a:moveTo>
                  <a:cubicBezTo>
                    <a:pt x="2959854" y="1612595"/>
                    <a:pt x="2963481" y="1587722"/>
                    <a:pt x="2961675" y="1472697"/>
                  </a:cubicBezTo>
                  <a:cubicBezTo>
                    <a:pt x="2961613" y="1468199"/>
                    <a:pt x="2960850" y="1472697"/>
                    <a:pt x="3206392" y="1470907"/>
                  </a:cubicBezTo>
                  <a:cubicBezTo>
                    <a:pt x="3206424" y="1472479"/>
                    <a:pt x="3206455" y="1482799"/>
                    <a:pt x="3211437" y="1752321"/>
                  </a:cubicBezTo>
                  <a:cubicBezTo>
                    <a:pt x="3175768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5" y="2646027"/>
                    <a:pt x="2719372" y="2647194"/>
                    <a:pt x="2719434" y="2640844"/>
                  </a:cubicBezTo>
                  <a:cubicBezTo>
                    <a:pt x="2719995" y="2575269"/>
                    <a:pt x="2719481" y="2563969"/>
                    <a:pt x="2716320" y="2363057"/>
                  </a:cubicBezTo>
                  <a:cubicBezTo>
                    <a:pt x="2863185" y="2363088"/>
                    <a:pt x="2884032" y="2362466"/>
                    <a:pt x="2961442" y="2362466"/>
                  </a:cubicBezTo>
                  <a:cubicBezTo>
                    <a:pt x="2967063" y="2680052"/>
                    <a:pt x="2970986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8" y="2359835"/>
                    <a:pt x="2715666" y="2322043"/>
                  </a:cubicBezTo>
                  <a:cubicBezTo>
                    <a:pt x="2710871" y="2016115"/>
                    <a:pt x="2691612" y="2063961"/>
                    <a:pt x="2772556" y="2063961"/>
                  </a:cubicBezTo>
                  <a:cubicBezTo>
                    <a:pt x="2860008" y="2063961"/>
                    <a:pt x="2868151" y="2064273"/>
                    <a:pt x="2957674" y="2064273"/>
                  </a:cubicBezTo>
                  <a:cubicBezTo>
                    <a:pt x="2962454" y="2371820"/>
                    <a:pt x="2961224" y="2348021"/>
                    <a:pt x="2959324" y="2348021"/>
                  </a:cubicBezTo>
                  <a:close/>
                  <a:moveTo>
                    <a:pt x="2710482" y="2049284"/>
                  </a:moveTo>
                  <a:cubicBezTo>
                    <a:pt x="2707819" y="1874817"/>
                    <a:pt x="2707742" y="1856606"/>
                    <a:pt x="2705749" y="1791062"/>
                  </a:cubicBezTo>
                  <a:cubicBezTo>
                    <a:pt x="2704674" y="1755403"/>
                    <a:pt x="2666530" y="1766251"/>
                    <a:pt x="2951524" y="1766345"/>
                  </a:cubicBezTo>
                  <a:cubicBezTo>
                    <a:pt x="2954872" y="1872077"/>
                    <a:pt x="2953626" y="1802954"/>
                    <a:pt x="2957456" y="2049844"/>
                  </a:cubicBezTo>
                  <a:cubicBezTo>
                    <a:pt x="2938119" y="2049829"/>
                    <a:pt x="2730286" y="2049455"/>
                    <a:pt x="2710482" y="2049284"/>
                  </a:cubicBezTo>
                  <a:close/>
                  <a:moveTo>
                    <a:pt x="2701919" y="1454969"/>
                  </a:moveTo>
                  <a:cubicBezTo>
                    <a:pt x="2698696" y="1250913"/>
                    <a:pt x="2698369" y="1223705"/>
                    <a:pt x="2697155" y="1172139"/>
                  </a:cubicBezTo>
                  <a:cubicBezTo>
                    <a:pt x="2791052" y="1173867"/>
                    <a:pt x="2871763" y="1171610"/>
                    <a:pt x="2943522" y="1171470"/>
                  </a:cubicBezTo>
                  <a:cubicBezTo>
                    <a:pt x="2944643" y="1218865"/>
                    <a:pt x="2948644" y="1455031"/>
                    <a:pt x="2948675" y="1456448"/>
                  </a:cubicBezTo>
                  <a:cubicBezTo>
                    <a:pt x="2845311" y="1456276"/>
                    <a:pt x="2844377" y="1453708"/>
                    <a:pt x="2701919" y="1454969"/>
                  </a:cubicBezTo>
                  <a:close/>
                  <a:moveTo>
                    <a:pt x="2697730" y="2049159"/>
                  </a:moveTo>
                  <a:cubicBezTo>
                    <a:pt x="2541836" y="2047494"/>
                    <a:pt x="2517019" y="2048926"/>
                    <a:pt x="2449837" y="2049362"/>
                  </a:cubicBezTo>
                  <a:cubicBezTo>
                    <a:pt x="2444746" y="1715806"/>
                    <a:pt x="2434424" y="1766936"/>
                    <a:pt x="2492466" y="1766236"/>
                  </a:cubicBezTo>
                  <a:cubicBezTo>
                    <a:pt x="2724261" y="1763450"/>
                    <a:pt x="2692017" y="1759372"/>
                    <a:pt x="2692982" y="1791529"/>
                  </a:cubicBezTo>
                  <a:cubicBezTo>
                    <a:pt x="2695162" y="1863812"/>
                    <a:pt x="2695193" y="1882973"/>
                    <a:pt x="2697730" y="2049159"/>
                  </a:cubicBezTo>
                  <a:close/>
                  <a:moveTo>
                    <a:pt x="2679094" y="1455202"/>
                  </a:moveTo>
                  <a:cubicBezTo>
                    <a:pt x="2612785" y="1455918"/>
                    <a:pt x="2560628" y="1455934"/>
                    <a:pt x="2492450" y="1455202"/>
                  </a:cubicBezTo>
                  <a:cubicBezTo>
                    <a:pt x="2425550" y="1454393"/>
                    <a:pt x="2439484" y="1508201"/>
                    <a:pt x="2435623" y="1171189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8" y="1486535"/>
                    <a:pt x="2691939" y="1455062"/>
                    <a:pt x="2679094" y="1455202"/>
                  </a:cubicBezTo>
                  <a:close/>
                  <a:moveTo>
                    <a:pt x="2437086" y="2049439"/>
                  </a:moveTo>
                  <a:cubicBezTo>
                    <a:pt x="2146767" y="2050778"/>
                    <a:pt x="2190735" y="2062234"/>
                    <a:pt x="2190003" y="2003585"/>
                  </a:cubicBezTo>
                  <a:cubicBezTo>
                    <a:pt x="2186547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4"/>
                    <a:pt x="2434050" y="1851049"/>
                    <a:pt x="2437086" y="2049439"/>
                  </a:cubicBezTo>
                  <a:close/>
                  <a:moveTo>
                    <a:pt x="2398989" y="1752321"/>
                  </a:moveTo>
                  <a:cubicBezTo>
                    <a:pt x="2305713" y="1752321"/>
                    <a:pt x="2305667" y="1750936"/>
                    <a:pt x="2212189" y="1750936"/>
                  </a:cubicBezTo>
                  <a:cubicBezTo>
                    <a:pt x="2178528" y="1750936"/>
                    <a:pt x="2185254" y="1764368"/>
                    <a:pt x="2184009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1"/>
                    <a:pt x="2427838" y="1473009"/>
                  </a:cubicBezTo>
                  <a:cubicBezTo>
                    <a:pt x="2432867" y="1794206"/>
                    <a:pt x="2449993" y="1752321"/>
                    <a:pt x="2398989" y="1752321"/>
                  </a:cubicBezTo>
                  <a:close/>
                  <a:moveTo>
                    <a:pt x="2212189" y="1453693"/>
                  </a:moveTo>
                  <a:cubicBezTo>
                    <a:pt x="2167303" y="1453693"/>
                    <a:pt x="2184834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1" y="1171205"/>
                    <a:pt x="2422249" y="1126222"/>
                    <a:pt x="2427558" y="1454704"/>
                  </a:cubicBezTo>
                  <a:cubicBezTo>
                    <a:pt x="2272442" y="1454253"/>
                    <a:pt x="2291763" y="1453693"/>
                    <a:pt x="2212189" y="1453693"/>
                  </a:cubicBezTo>
                  <a:close/>
                  <a:moveTo>
                    <a:pt x="2177252" y="2003772"/>
                  </a:moveTo>
                  <a:cubicBezTo>
                    <a:pt x="2177968" y="2061315"/>
                    <a:pt x="2225049" y="2051401"/>
                    <a:pt x="1932099" y="2049829"/>
                  </a:cubicBezTo>
                  <a:cubicBezTo>
                    <a:pt x="1929981" y="2049813"/>
                    <a:pt x="1932099" y="1953606"/>
                    <a:pt x="1927194" y="1790688"/>
                  </a:cubicBezTo>
                  <a:cubicBezTo>
                    <a:pt x="1926058" y="1752243"/>
                    <a:pt x="1897068" y="1773116"/>
                    <a:pt x="2118992" y="1766750"/>
                  </a:cubicBezTo>
                  <a:cubicBezTo>
                    <a:pt x="2185192" y="1764835"/>
                    <a:pt x="2173702" y="1720335"/>
                    <a:pt x="2177252" y="2003772"/>
                  </a:cubicBezTo>
                  <a:close/>
                  <a:moveTo>
                    <a:pt x="2118649" y="1752259"/>
                  </a:moveTo>
                  <a:cubicBezTo>
                    <a:pt x="2071334" y="1753628"/>
                    <a:pt x="2018306" y="1754329"/>
                    <a:pt x="1932177" y="1752695"/>
                  </a:cubicBezTo>
                  <a:cubicBezTo>
                    <a:pt x="1924345" y="1752554"/>
                    <a:pt x="1926027" y="1761987"/>
                    <a:pt x="1924781" y="1685018"/>
                  </a:cubicBezTo>
                  <a:cubicBezTo>
                    <a:pt x="1920889" y="1436805"/>
                    <a:pt x="1918491" y="1470207"/>
                    <a:pt x="1932208" y="1469880"/>
                  </a:cubicBezTo>
                  <a:cubicBezTo>
                    <a:pt x="2197897" y="1463779"/>
                    <a:pt x="2169514" y="1470145"/>
                    <a:pt x="2169545" y="1472962"/>
                  </a:cubicBezTo>
                  <a:cubicBezTo>
                    <a:pt x="2171195" y="1577854"/>
                    <a:pt x="2169607" y="1579192"/>
                    <a:pt x="2171258" y="1685267"/>
                  </a:cubicBezTo>
                  <a:cubicBezTo>
                    <a:pt x="2172519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90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20" y="1173353"/>
                    <a:pt x="2163956" y="1171376"/>
                  </a:cubicBezTo>
                  <a:cubicBezTo>
                    <a:pt x="2172207" y="1506800"/>
                    <a:pt x="2183230" y="1453521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2"/>
                    <a:pt x="1671579" y="2003523"/>
                  </a:cubicBezTo>
                  <a:cubicBezTo>
                    <a:pt x="1669711" y="1914149"/>
                    <a:pt x="1668839" y="1848014"/>
                    <a:pt x="1668356" y="1791218"/>
                  </a:cubicBezTo>
                  <a:cubicBezTo>
                    <a:pt x="1668123" y="1763061"/>
                    <a:pt x="1628795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4" y="1753068"/>
                  </a:moveTo>
                  <a:cubicBezTo>
                    <a:pt x="1666457" y="1609404"/>
                    <a:pt x="1664588" y="1589652"/>
                    <a:pt x="1662689" y="1469475"/>
                  </a:cubicBezTo>
                  <a:cubicBezTo>
                    <a:pt x="1664106" y="1469475"/>
                    <a:pt x="1909383" y="1470814"/>
                    <a:pt x="1909430" y="1473009"/>
                  </a:cubicBezTo>
                  <a:cubicBezTo>
                    <a:pt x="1910847" y="1562943"/>
                    <a:pt x="1911158" y="1664519"/>
                    <a:pt x="1913353" y="1752368"/>
                  </a:cubicBezTo>
                  <a:cubicBezTo>
                    <a:pt x="1817027" y="1750796"/>
                    <a:pt x="1737343" y="1752944"/>
                    <a:pt x="1668014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4"/>
                    <a:pt x="1905647" y="1173120"/>
                  </a:cubicBezTo>
                  <a:cubicBezTo>
                    <a:pt x="1905662" y="1174302"/>
                    <a:pt x="1909134" y="1454658"/>
                    <a:pt x="1909150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5"/>
                  </a:moveTo>
                  <a:cubicBezTo>
                    <a:pt x="1660214" y="2069160"/>
                    <a:pt x="1698888" y="2050233"/>
                    <a:pt x="1465256" y="2050233"/>
                  </a:cubicBezTo>
                  <a:cubicBezTo>
                    <a:pt x="1401765" y="2050233"/>
                    <a:pt x="1411698" y="2100601"/>
                    <a:pt x="1409113" y="1790517"/>
                  </a:cubicBezTo>
                  <a:cubicBezTo>
                    <a:pt x="1408849" y="1758811"/>
                    <a:pt x="1370252" y="1767512"/>
                    <a:pt x="1655418" y="1767512"/>
                  </a:cubicBezTo>
                  <a:cubicBezTo>
                    <a:pt x="1656025" y="1830877"/>
                    <a:pt x="1656352" y="1884265"/>
                    <a:pt x="1658843" y="2003865"/>
                  </a:cubicBezTo>
                  <a:close/>
                  <a:moveTo>
                    <a:pt x="1651946" y="1753084"/>
                  </a:moveTo>
                  <a:cubicBezTo>
                    <a:pt x="1490260" y="1753130"/>
                    <a:pt x="1452053" y="1753193"/>
                    <a:pt x="1408771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6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9" y="1404336"/>
                    <a:pt x="1406918" y="1583426"/>
                    <a:pt x="1399850" y="1172761"/>
                  </a:cubicBezTo>
                  <a:cubicBezTo>
                    <a:pt x="1488765" y="1173976"/>
                    <a:pt x="1569071" y="1172154"/>
                    <a:pt x="1645656" y="1172108"/>
                  </a:cubicBezTo>
                  <a:cubicBezTo>
                    <a:pt x="1645968" y="1227363"/>
                    <a:pt x="1646746" y="1266634"/>
                    <a:pt x="1649720" y="1455000"/>
                  </a:cubicBezTo>
                  <a:cubicBezTo>
                    <a:pt x="1556382" y="1454984"/>
                    <a:pt x="1504677" y="1453195"/>
                    <a:pt x="1404738" y="1454206"/>
                  </a:cubicBezTo>
                  <a:close/>
                  <a:moveTo>
                    <a:pt x="1400644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8" y="1941154"/>
                    <a:pt x="1399196" y="1975568"/>
                    <a:pt x="1400644" y="2050311"/>
                  </a:cubicBezTo>
                  <a:close/>
                  <a:moveTo>
                    <a:pt x="1371903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2"/>
                    <a:pt x="1146896" y="1578897"/>
                    <a:pt x="1145231" y="1472728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50" y="1792743"/>
                    <a:pt x="1404769" y="1753053"/>
                    <a:pt x="1371903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5"/>
                    <a:pt x="1185212" y="1171579"/>
                  </a:cubicBezTo>
                  <a:cubicBezTo>
                    <a:pt x="1264304" y="1171361"/>
                    <a:pt x="1310622" y="1171236"/>
                    <a:pt x="1371763" y="1172295"/>
                  </a:cubicBezTo>
                  <a:cubicBezTo>
                    <a:pt x="1393170" y="1172699"/>
                    <a:pt x="1386880" y="1138270"/>
                    <a:pt x="1392003" y="1454362"/>
                  </a:cubicBezTo>
                  <a:cubicBezTo>
                    <a:pt x="1300845" y="1455576"/>
                    <a:pt x="1348969" y="1455342"/>
                    <a:pt x="1144950" y="1455483"/>
                  </a:cubicBezTo>
                  <a:close/>
                  <a:moveTo>
                    <a:pt x="1140046" y="2049626"/>
                  </a:moveTo>
                  <a:cubicBezTo>
                    <a:pt x="1076399" y="2049299"/>
                    <a:pt x="996373" y="2049751"/>
                    <a:pt x="893445" y="2049798"/>
                  </a:cubicBezTo>
                  <a:cubicBezTo>
                    <a:pt x="891515" y="1962058"/>
                    <a:pt x="890145" y="1961311"/>
                    <a:pt x="888697" y="1766718"/>
                  </a:cubicBezTo>
                  <a:cubicBezTo>
                    <a:pt x="988947" y="1766469"/>
                    <a:pt x="998600" y="1767823"/>
                    <a:pt x="1136091" y="1767543"/>
                  </a:cubicBezTo>
                  <a:cubicBezTo>
                    <a:pt x="1140638" y="1977125"/>
                    <a:pt x="1139299" y="1967210"/>
                    <a:pt x="1140046" y="2049626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7" y="1752274"/>
                  </a:cubicBezTo>
                  <a:cubicBezTo>
                    <a:pt x="883528" y="1752274"/>
                    <a:pt x="888961" y="1765473"/>
                    <a:pt x="887700" y="1685018"/>
                  </a:cubicBezTo>
                  <a:cubicBezTo>
                    <a:pt x="883823" y="1437645"/>
                    <a:pt x="876646" y="1470581"/>
                    <a:pt x="905107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2" y="1799202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4" y="1455514"/>
                    <a:pt x="995828" y="1456105"/>
                    <a:pt x="905107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5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2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7"/>
                    <a:pt x="630123" y="1752944"/>
                  </a:cubicBezTo>
                  <a:cubicBezTo>
                    <a:pt x="630107" y="1751729"/>
                    <a:pt x="626402" y="1482597"/>
                    <a:pt x="626168" y="1469289"/>
                  </a:cubicBezTo>
                  <a:cubicBezTo>
                    <a:pt x="898490" y="1467094"/>
                    <a:pt x="872115" y="1471872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3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4"/>
                  </a:cubicBezTo>
                  <a:cubicBezTo>
                    <a:pt x="883216" y="1170053"/>
                    <a:pt x="866977" y="1121335"/>
                    <a:pt x="871882" y="1456027"/>
                  </a:cubicBezTo>
                  <a:cubicBezTo>
                    <a:pt x="801743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1"/>
                    <a:pt x="624985" y="2362419"/>
                  </a:cubicBezTo>
                  <a:cubicBezTo>
                    <a:pt x="626495" y="2362450"/>
                    <a:pt x="631773" y="2645607"/>
                    <a:pt x="625016" y="2645731"/>
                  </a:cubicBezTo>
                  <a:cubicBezTo>
                    <a:pt x="615457" y="2645871"/>
                    <a:pt x="384783" y="2649731"/>
                    <a:pt x="384674" y="2639926"/>
                  </a:cubicBezTo>
                  <a:cubicBezTo>
                    <a:pt x="381576" y="2310634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8"/>
                    <a:pt x="563487" y="2661172"/>
                    <a:pt x="625172" y="2660176"/>
                  </a:cubicBezTo>
                  <a:cubicBezTo>
                    <a:pt x="631400" y="2660082"/>
                    <a:pt x="630637" y="2627334"/>
                    <a:pt x="636008" y="2942679"/>
                  </a:cubicBezTo>
                  <a:cubicBezTo>
                    <a:pt x="518134" y="2944718"/>
                    <a:pt x="463143" y="2943332"/>
                    <a:pt x="389423" y="2943083"/>
                  </a:cubicBezTo>
                  <a:cubicBezTo>
                    <a:pt x="384114" y="2610306"/>
                    <a:pt x="366972" y="2659459"/>
                    <a:pt x="438341" y="2660331"/>
                  </a:cubicBezTo>
                  <a:close/>
                  <a:moveTo>
                    <a:pt x="636288" y="2959473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8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3"/>
                  </a:cubicBezTo>
                  <a:close/>
                  <a:moveTo>
                    <a:pt x="438450" y="3253074"/>
                  </a:moveTo>
                  <a:cubicBezTo>
                    <a:pt x="677874" y="3251128"/>
                    <a:pt x="640663" y="3247019"/>
                    <a:pt x="641021" y="3278056"/>
                  </a:cubicBezTo>
                  <a:cubicBezTo>
                    <a:pt x="641769" y="3343662"/>
                    <a:pt x="641940" y="3350713"/>
                    <a:pt x="644805" y="3536931"/>
                  </a:cubicBezTo>
                  <a:cubicBezTo>
                    <a:pt x="479070" y="3537834"/>
                    <a:pt x="472329" y="3537087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0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4" y="3848198"/>
                    <a:pt x="644649" y="3812446"/>
                    <a:pt x="653788" y="4131433"/>
                  </a:cubicBezTo>
                  <a:cubicBezTo>
                    <a:pt x="466101" y="4132367"/>
                    <a:pt x="505850" y="4131869"/>
                    <a:pt x="406907" y="4131215"/>
                  </a:cubicBezTo>
                  <a:cubicBezTo>
                    <a:pt x="398453" y="3801130"/>
                    <a:pt x="391525" y="3847623"/>
                    <a:pt x="438341" y="3848120"/>
                  </a:cubicBezTo>
                  <a:close/>
                  <a:moveTo>
                    <a:pt x="438341" y="4145971"/>
                  </a:moveTo>
                  <a:cubicBezTo>
                    <a:pt x="500790" y="4146562"/>
                    <a:pt x="561743" y="4146531"/>
                    <a:pt x="625125" y="4146095"/>
                  </a:cubicBezTo>
                  <a:cubicBezTo>
                    <a:pt x="663161" y="4145831"/>
                    <a:pt x="654240" y="4099727"/>
                    <a:pt x="659891" y="4429797"/>
                  </a:cubicBezTo>
                  <a:cubicBezTo>
                    <a:pt x="575895" y="4430482"/>
                    <a:pt x="604839" y="4431307"/>
                    <a:pt x="413415" y="4430279"/>
                  </a:cubicBezTo>
                  <a:cubicBezTo>
                    <a:pt x="407841" y="4102249"/>
                    <a:pt x="393829" y="4145550"/>
                    <a:pt x="438341" y="4145971"/>
                  </a:cubicBezTo>
                  <a:close/>
                  <a:moveTo>
                    <a:pt x="438373" y="4444911"/>
                  </a:moveTo>
                  <a:cubicBezTo>
                    <a:pt x="674371" y="4446482"/>
                    <a:pt x="660094" y="4441533"/>
                    <a:pt x="660172" y="4446514"/>
                  </a:cubicBezTo>
                  <a:cubicBezTo>
                    <a:pt x="661822" y="4552106"/>
                    <a:pt x="659518" y="4551297"/>
                    <a:pt x="661199" y="4659099"/>
                  </a:cubicBezTo>
                  <a:cubicBezTo>
                    <a:pt x="662476" y="4740830"/>
                    <a:pt x="672004" y="4727055"/>
                    <a:pt x="625063" y="4727305"/>
                  </a:cubicBezTo>
                  <a:cubicBezTo>
                    <a:pt x="562366" y="4727647"/>
                    <a:pt x="500821" y="4727834"/>
                    <a:pt x="438513" y="4726744"/>
                  </a:cubicBezTo>
                  <a:cubicBezTo>
                    <a:pt x="411376" y="4726277"/>
                    <a:pt x="417712" y="4739103"/>
                    <a:pt x="416451" y="4658788"/>
                  </a:cubicBezTo>
                  <a:cubicBezTo>
                    <a:pt x="412590" y="4411757"/>
                    <a:pt x="403560" y="4444677"/>
                    <a:pt x="438373" y="4444911"/>
                  </a:cubicBezTo>
                  <a:close/>
                  <a:moveTo>
                    <a:pt x="438373" y="5039459"/>
                  </a:moveTo>
                  <a:cubicBezTo>
                    <a:pt x="708903" y="5040906"/>
                    <a:pt x="668937" y="5020610"/>
                    <a:pt x="669918" y="5084037"/>
                  </a:cubicBezTo>
                  <a:cubicBezTo>
                    <a:pt x="671553" y="5188789"/>
                    <a:pt x="670198" y="5190656"/>
                    <a:pt x="671864" y="5296591"/>
                  </a:cubicBezTo>
                  <a:cubicBezTo>
                    <a:pt x="672393" y="5329993"/>
                    <a:pt x="681813" y="5323285"/>
                    <a:pt x="625125" y="5322974"/>
                  </a:cubicBezTo>
                  <a:cubicBezTo>
                    <a:pt x="396087" y="5321744"/>
                    <a:pt x="427630" y="5330180"/>
                    <a:pt x="427100" y="5296264"/>
                  </a:cubicBezTo>
                  <a:cubicBezTo>
                    <a:pt x="422617" y="5009030"/>
                    <a:pt x="409507" y="5039303"/>
                    <a:pt x="438373" y="5039459"/>
                  </a:cubicBezTo>
                  <a:close/>
                  <a:moveTo>
                    <a:pt x="427583" y="5335908"/>
                  </a:moveTo>
                  <a:cubicBezTo>
                    <a:pt x="486513" y="5337200"/>
                    <a:pt x="471831" y="5337154"/>
                    <a:pt x="672565" y="5337636"/>
                  </a:cubicBezTo>
                  <a:cubicBezTo>
                    <a:pt x="673982" y="5410853"/>
                    <a:pt x="677018" y="5488429"/>
                    <a:pt x="677235" y="5618334"/>
                  </a:cubicBezTo>
                  <a:cubicBezTo>
                    <a:pt x="408667" y="5620217"/>
                    <a:pt x="430915" y="5622878"/>
                    <a:pt x="430650" y="5614738"/>
                  </a:cubicBezTo>
                  <a:cubicBezTo>
                    <a:pt x="425917" y="5467805"/>
                    <a:pt x="428237" y="5409281"/>
                    <a:pt x="427583" y="5335908"/>
                  </a:cubicBezTo>
                  <a:close/>
                  <a:moveTo>
                    <a:pt x="680287" y="4977448"/>
                  </a:moveTo>
                  <a:cubicBezTo>
                    <a:pt x="672191" y="4700860"/>
                    <a:pt x="662943" y="4741546"/>
                    <a:pt x="718463" y="4741546"/>
                  </a:cubicBezTo>
                  <a:cubicBezTo>
                    <a:pt x="955395" y="4741546"/>
                    <a:pt x="922637" y="4735398"/>
                    <a:pt x="923276" y="4766435"/>
                  </a:cubicBezTo>
                  <a:cubicBezTo>
                    <a:pt x="929612" y="5065717"/>
                    <a:pt x="932789" y="5024703"/>
                    <a:pt x="905107" y="5024703"/>
                  </a:cubicBezTo>
                  <a:cubicBezTo>
                    <a:pt x="812610" y="5024703"/>
                    <a:pt x="812081" y="5022882"/>
                    <a:pt x="718463" y="5022882"/>
                  </a:cubicBezTo>
                  <a:cubicBezTo>
                    <a:pt x="671817" y="5022867"/>
                    <a:pt x="681891" y="5032408"/>
                    <a:pt x="680287" y="4977448"/>
                  </a:cubicBezTo>
                  <a:close/>
                  <a:moveTo>
                    <a:pt x="718478" y="5037327"/>
                  </a:moveTo>
                  <a:cubicBezTo>
                    <a:pt x="810306" y="5037327"/>
                    <a:pt x="812034" y="5039148"/>
                    <a:pt x="905122" y="5039148"/>
                  </a:cubicBezTo>
                  <a:cubicBezTo>
                    <a:pt x="932571" y="5039148"/>
                    <a:pt x="926608" y="5030120"/>
                    <a:pt x="927448" y="5084068"/>
                  </a:cubicBezTo>
                  <a:cubicBezTo>
                    <a:pt x="931745" y="5358913"/>
                    <a:pt x="944730" y="5321293"/>
                    <a:pt x="905122" y="5321293"/>
                  </a:cubicBezTo>
                  <a:cubicBezTo>
                    <a:pt x="652060" y="5321293"/>
                    <a:pt x="685254" y="5336188"/>
                    <a:pt x="684631" y="5296342"/>
                  </a:cubicBezTo>
                  <a:cubicBezTo>
                    <a:pt x="679898" y="4995301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2" y="5337683"/>
                    <a:pt x="932882" y="5314086"/>
                    <a:pt x="933910" y="5402713"/>
                  </a:cubicBezTo>
                  <a:cubicBezTo>
                    <a:pt x="936899" y="5662911"/>
                    <a:pt x="949401" y="5620077"/>
                    <a:pt x="905122" y="5620046"/>
                  </a:cubicBezTo>
                  <a:cubicBezTo>
                    <a:pt x="892371" y="5620046"/>
                    <a:pt x="690033" y="5619392"/>
                    <a:pt x="690033" y="5614987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7"/>
                  </a:moveTo>
                  <a:cubicBezTo>
                    <a:pt x="810804" y="5632637"/>
                    <a:pt x="810352" y="5634490"/>
                    <a:pt x="905122" y="5634490"/>
                  </a:cubicBezTo>
                  <a:cubicBezTo>
                    <a:pt x="945197" y="5634521"/>
                    <a:pt x="935887" y="5587079"/>
                    <a:pt x="941445" y="5916448"/>
                  </a:cubicBezTo>
                  <a:cubicBezTo>
                    <a:pt x="848699" y="5916106"/>
                    <a:pt x="772099" y="5917429"/>
                    <a:pt x="693630" y="5917087"/>
                  </a:cubicBezTo>
                  <a:cubicBezTo>
                    <a:pt x="688601" y="5586565"/>
                    <a:pt x="680100" y="5632637"/>
                    <a:pt x="718478" y="5632637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8" y="5928464"/>
                    <a:pt x="941725" y="5933850"/>
                  </a:cubicBezTo>
                  <a:cubicBezTo>
                    <a:pt x="946879" y="6262908"/>
                    <a:pt x="962168" y="6215279"/>
                    <a:pt x="905122" y="6215279"/>
                  </a:cubicBezTo>
                  <a:cubicBezTo>
                    <a:pt x="812984" y="6215279"/>
                    <a:pt x="814400" y="6214049"/>
                    <a:pt x="718478" y="6214049"/>
                  </a:cubicBezTo>
                  <a:cubicBezTo>
                    <a:pt x="694642" y="6214049"/>
                    <a:pt x="701072" y="6227311"/>
                    <a:pt x="699811" y="6146093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5"/>
                  </a:moveTo>
                  <a:cubicBezTo>
                    <a:pt x="945727" y="5319425"/>
                    <a:pt x="895609" y="5333869"/>
                    <a:pt x="1185150" y="5335425"/>
                  </a:cubicBezTo>
                  <a:cubicBezTo>
                    <a:pt x="1192125" y="5335472"/>
                    <a:pt x="1192841" y="5300903"/>
                    <a:pt x="1197792" y="5619890"/>
                  </a:cubicBezTo>
                  <a:cubicBezTo>
                    <a:pt x="921485" y="5621228"/>
                    <a:pt x="949105" y="5621882"/>
                    <a:pt x="949090" y="5614987"/>
                  </a:cubicBezTo>
                  <a:cubicBezTo>
                    <a:pt x="948918" y="5532898"/>
                    <a:pt x="948078" y="5525660"/>
                    <a:pt x="946676" y="5402495"/>
                  </a:cubicBezTo>
                  <a:close/>
                  <a:moveTo>
                    <a:pt x="1198010" y="5634365"/>
                  </a:moveTo>
                  <a:cubicBezTo>
                    <a:pt x="1202977" y="5954458"/>
                    <a:pt x="1208971" y="5917149"/>
                    <a:pt x="1185150" y="5917227"/>
                  </a:cubicBezTo>
                  <a:cubicBezTo>
                    <a:pt x="1119993" y="5917491"/>
                    <a:pt x="1063492" y="5917584"/>
                    <a:pt x="998506" y="5916884"/>
                  </a:cubicBezTo>
                  <a:cubicBezTo>
                    <a:pt x="945727" y="5916308"/>
                    <a:pt x="950506" y="5964808"/>
                    <a:pt x="949136" y="5634521"/>
                  </a:cubicBezTo>
                  <a:cubicBezTo>
                    <a:pt x="1108316" y="5634661"/>
                    <a:pt x="1121425" y="5634770"/>
                    <a:pt x="1198010" y="5634365"/>
                  </a:cubicBezTo>
                  <a:close/>
                  <a:moveTo>
                    <a:pt x="998397" y="5931375"/>
                  </a:moveTo>
                  <a:cubicBezTo>
                    <a:pt x="1217659" y="5933741"/>
                    <a:pt x="1202276" y="5928978"/>
                    <a:pt x="1202354" y="5933819"/>
                  </a:cubicBezTo>
                  <a:cubicBezTo>
                    <a:pt x="1207445" y="6259297"/>
                    <a:pt x="1213906" y="6215139"/>
                    <a:pt x="1185259" y="6214703"/>
                  </a:cubicBezTo>
                  <a:cubicBezTo>
                    <a:pt x="913483" y="6210687"/>
                    <a:pt x="960253" y="6239015"/>
                    <a:pt x="958805" y="6146093"/>
                  </a:cubicBezTo>
                  <a:cubicBezTo>
                    <a:pt x="954772" y="5887918"/>
                    <a:pt x="937195" y="5930721"/>
                    <a:pt x="998397" y="5931375"/>
                  </a:cubicBezTo>
                  <a:close/>
                  <a:moveTo>
                    <a:pt x="1203849" y="5335535"/>
                  </a:moveTo>
                  <a:cubicBezTo>
                    <a:pt x="1239455" y="5335721"/>
                    <a:pt x="1448659" y="5335893"/>
                    <a:pt x="1450683" y="5335893"/>
                  </a:cubicBezTo>
                  <a:cubicBezTo>
                    <a:pt x="1450699" y="5337106"/>
                    <a:pt x="1454856" y="5582285"/>
                    <a:pt x="1455525" y="5618489"/>
                  </a:cubicBezTo>
                  <a:cubicBezTo>
                    <a:pt x="1372494" y="5618583"/>
                    <a:pt x="1454638" y="5618941"/>
                    <a:pt x="1210543" y="5619843"/>
                  </a:cubicBezTo>
                  <a:cubicBezTo>
                    <a:pt x="1206309" y="5347177"/>
                    <a:pt x="1206433" y="5447571"/>
                    <a:pt x="1203849" y="5335535"/>
                  </a:cubicBezTo>
                  <a:close/>
                  <a:moveTo>
                    <a:pt x="1455805" y="5632933"/>
                  </a:moveTo>
                  <a:cubicBezTo>
                    <a:pt x="1461177" y="5916884"/>
                    <a:pt x="1460274" y="5832538"/>
                    <a:pt x="1461722" y="5916573"/>
                  </a:cubicBezTo>
                  <a:cubicBezTo>
                    <a:pt x="1451259" y="5916573"/>
                    <a:pt x="1506141" y="5916417"/>
                    <a:pt x="1214856" y="5917133"/>
                  </a:cubicBezTo>
                  <a:cubicBezTo>
                    <a:pt x="1213611" y="5835822"/>
                    <a:pt x="1214358" y="5865504"/>
                    <a:pt x="1210777" y="5634303"/>
                  </a:cubicBezTo>
                  <a:cubicBezTo>
                    <a:pt x="1474364" y="5633182"/>
                    <a:pt x="1378956" y="5633011"/>
                    <a:pt x="1455805" y="5632933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0"/>
                    <a:pt x="1706065" y="5038074"/>
                  </a:cubicBezTo>
                  <a:cubicBezTo>
                    <a:pt x="1707809" y="5190221"/>
                    <a:pt x="1709739" y="5168368"/>
                    <a:pt x="1712028" y="5320545"/>
                  </a:cubicBezTo>
                  <a:cubicBezTo>
                    <a:pt x="1545515" y="5320188"/>
                    <a:pt x="1579440" y="5321433"/>
                    <a:pt x="1463216" y="5321433"/>
                  </a:cubicBezTo>
                  <a:cubicBezTo>
                    <a:pt x="1461426" y="5212587"/>
                    <a:pt x="1460912" y="5138483"/>
                    <a:pt x="1459090" y="5039537"/>
                  </a:cubicBezTo>
                  <a:close/>
                  <a:moveTo>
                    <a:pt x="1465256" y="5335893"/>
                  </a:moveTo>
                  <a:cubicBezTo>
                    <a:pt x="1759654" y="5335893"/>
                    <a:pt x="1711966" y="5312078"/>
                    <a:pt x="1713180" y="5402650"/>
                  </a:cubicBezTo>
                  <a:cubicBezTo>
                    <a:pt x="1714410" y="5501301"/>
                    <a:pt x="1715297" y="5529380"/>
                    <a:pt x="1715920" y="5615018"/>
                  </a:cubicBezTo>
                  <a:cubicBezTo>
                    <a:pt x="1715967" y="5621820"/>
                    <a:pt x="1735849" y="5618520"/>
                    <a:pt x="1468307" y="5618474"/>
                  </a:cubicBezTo>
                  <a:cubicBezTo>
                    <a:pt x="1468261" y="5615921"/>
                    <a:pt x="1462687" y="5335893"/>
                    <a:pt x="1465256" y="5335893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30" y="5913989"/>
                    <a:pt x="1719345" y="5915577"/>
                  </a:cubicBezTo>
                  <a:cubicBezTo>
                    <a:pt x="1618644" y="5914160"/>
                    <a:pt x="1550342" y="5916479"/>
                    <a:pt x="1474457" y="5916573"/>
                  </a:cubicBezTo>
                  <a:cubicBezTo>
                    <a:pt x="1472838" y="5821922"/>
                    <a:pt x="1473819" y="5915857"/>
                    <a:pt x="1468572" y="5632933"/>
                  </a:cubicBezTo>
                  <a:cubicBezTo>
                    <a:pt x="1555915" y="5632949"/>
                    <a:pt x="1617990" y="5634085"/>
                    <a:pt x="1716060" y="5633385"/>
                  </a:cubicBezTo>
                  <a:close/>
                  <a:moveTo>
                    <a:pt x="1719579" y="5930052"/>
                  </a:moveTo>
                  <a:cubicBezTo>
                    <a:pt x="1721432" y="6050867"/>
                    <a:pt x="1720233" y="6021527"/>
                    <a:pt x="1723362" y="6213567"/>
                  </a:cubicBezTo>
                  <a:cubicBezTo>
                    <a:pt x="1664760" y="6214361"/>
                    <a:pt x="1594947" y="6213832"/>
                    <a:pt x="1477758" y="6213800"/>
                  </a:cubicBezTo>
                  <a:cubicBezTo>
                    <a:pt x="1477742" y="6212026"/>
                    <a:pt x="1474769" y="5935048"/>
                    <a:pt x="1474753" y="5933570"/>
                  </a:cubicBezTo>
                  <a:cubicBezTo>
                    <a:pt x="1474675" y="5928386"/>
                    <a:pt x="1714317" y="5929974"/>
                    <a:pt x="1719579" y="5930052"/>
                  </a:cubicBezTo>
                  <a:close/>
                  <a:moveTo>
                    <a:pt x="1718816" y="5038183"/>
                  </a:moveTo>
                  <a:cubicBezTo>
                    <a:pt x="1862333" y="5039459"/>
                    <a:pt x="1751356" y="5038323"/>
                    <a:pt x="1966398" y="5039677"/>
                  </a:cubicBezTo>
                  <a:cubicBezTo>
                    <a:pt x="1968437" y="5197209"/>
                    <a:pt x="1968017" y="5229242"/>
                    <a:pt x="1969589" y="5321137"/>
                  </a:cubicBezTo>
                  <a:cubicBezTo>
                    <a:pt x="1768451" y="5320639"/>
                    <a:pt x="1884426" y="5321059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5" y="5335146"/>
                  </a:moveTo>
                  <a:cubicBezTo>
                    <a:pt x="2015986" y="5336235"/>
                    <a:pt x="1969231" y="5316483"/>
                    <a:pt x="1971302" y="5403413"/>
                  </a:cubicBezTo>
                  <a:cubicBezTo>
                    <a:pt x="1973061" y="5476024"/>
                    <a:pt x="1973871" y="5532587"/>
                    <a:pt x="1974992" y="5615127"/>
                  </a:cubicBezTo>
                  <a:cubicBezTo>
                    <a:pt x="1975054" y="5620606"/>
                    <a:pt x="1728734" y="5620404"/>
                    <a:pt x="1728702" y="5614940"/>
                  </a:cubicBezTo>
                  <a:cubicBezTo>
                    <a:pt x="1726352" y="5294786"/>
                    <a:pt x="1714737" y="5335006"/>
                    <a:pt x="1745315" y="5335146"/>
                  </a:cubicBezTo>
                  <a:close/>
                  <a:moveTo>
                    <a:pt x="1745393" y="5633120"/>
                  </a:moveTo>
                  <a:cubicBezTo>
                    <a:pt x="1810784" y="5632498"/>
                    <a:pt x="1866630" y="5632591"/>
                    <a:pt x="1932036" y="5632778"/>
                  </a:cubicBezTo>
                  <a:cubicBezTo>
                    <a:pt x="1987914" y="5632933"/>
                    <a:pt x="1974961" y="5582410"/>
                    <a:pt x="1980612" y="5915483"/>
                  </a:cubicBezTo>
                  <a:cubicBezTo>
                    <a:pt x="1912373" y="5915981"/>
                    <a:pt x="1874119" y="5918269"/>
                    <a:pt x="1732112" y="5915779"/>
                  </a:cubicBezTo>
                  <a:cubicBezTo>
                    <a:pt x="1727364" y="5590924"/>
                    <a:pt x="1723082" y="5633354"/>
                    <a:pt x="1745393" y="5633120"/>
                  </a:cubicBezTo>
                  <a:close/>
                  <a:moveTo>
                    <a:pt x="1745237" y="5930488"/>
                  </a:moveTo>
                  <a:cubicBezTo>
                    <a:pt x="1975179" y="5934815"/>
                    <a:pt x="1980768" y="5924075"/>
                    <a:pt x="1980924" y="5933819"/>
                  </a:cubicBezTo>
                  <a:cubicBezTo>
                    <a:pt x="1982543" y="6036983"/>
                    <a:pt x="1980285" y="6042166"/>
                    <a:pt x="1981920" y="6146404"/>
                  </a:cubicBezTo>
                  <a:cubicBezTo>
                    <a:pt x="1983197" y="6228431"/>
                    <a:pt x="1996088" y="6216119"/>
                    <a:pt x="1932270" y="6214003"/>
                  </a:cubicBezTo>
                  <a:cubicBezTo>
                    <a:pt x="1696287" y="6206267"/>
                    <a:pt x="1736596" y="6242518"/>
                    <a:pt x="1735024" y="6146140"/>
                  </a:cubicBezTo>
                  <a:cubicBezTo>
                    <a:pt x="1731116" y="5897864"/>
                    <a:pt x="1725978" y="5930130"/>
                    <a:pt x="1745237" y="5930488"/>
                  </a:cubicBezTo>
                  <a:close/>
                  <a:moveTo>
                    <a:pt x="1982621" y="5335613"/>
                  </a:moveTo>
                  <a:cubicBezTo>
                    <a:pt x="2185161" y="5335862"/>
                    <a:pt x="2026183" y="5335877"/>
                    <a:pt x="2231090" y="5336313"/>
                  </a:cubicBezTo>
                  <a:cubicBezTo>
                    <a:pt x="2236181" y="5664157"/>
                    <a:pt x="2243312" y="5620310"/>
                    <a:pt x="2212189" y="5620310"/>
                  </a:cubicBezTo>
                  <a:cubicBezTo>
                    <a:pt x="2210975" y="5620310"/>
                    <a:pt x="1987821" y="5619423"/>
                    <a:pt x="1987759" y="5614847"/>
                  </a:cubicBezTo>
                  <a:cubicBezTo>
                    <a:pt x="1985096" y="5418355"/>
                    <a:pt x="1984240" y="5423290"/>
                    <a:pt x="1982621" y="5335613"/>
                  </a:cubicBezTo>
                  <a:close/>
                  <a:moveTo>
                    <a:pt x="2212189" y="5634785"/>
                  </a:moveTo>
                  <a:cubicBezTo>
                    <a:pt x="2241848" y="5634785"/>
                    <a:pt x="2233955" y="5589492"/>
                    <a:pt x="2239731" y="5915374"/>
                  </a:cubicBezTo>
                  <a:cubicBezTo>
                    <a:pt x="2221702" y="5915265"/>
                    <a:pt x="2207627" y="5915296"/>
                    <a:pt x="2025452" y="5915328"/>
                  </a:cubicBezTo>
                  <a:cubicBezTo>
                    <a:pt x="1985236" y="5915328"/>
                    <a:pt x="1992523" y="5962100"/>
                    <a:pt x="1988008" y="5632855"/>
                  </a:cubicBezTo>
                  <a:cubicBezTo>
                    <a:pt x="2121794" y="5632933"/>
                    <a:pt x="2124923" y="5634785"/>
                    <a:pt x="2212189" y="5634785"/>
                  </a:cubicBezTo>
                  <a:close/>
                  <a:moveTo>
                    <a:pt x="2243218" y="5296311"/>
                  </a:moveTo>
                  <a:cubicBezTo>
                    <a:pt x="2238485" y="4992375"/>
                    <a:pt x="2215381" y="5036470"/>
                    <a:pt x="2305449" y="5038774"/>
                  </a:cubicBezTo>
                  <a:cubicBezTo>
                    <a:pt x="2367072" y="5040346"/>
                    <a:pt x="2430111" y="5040222"/>
                    <a:pt x="2484541" y="5039288"/>
                  </a:cubicBezTo>
                  <a:cubicBezTo>
                    <a:pt x="2487764" y="5305728"/>
                    <a:pt x="2486799" y="5253928"/>
                    <a:pt x="2488044" y="5322086"/>
                  </a:cubicBezTo>
                  <a:cubicBezTo>
                    <a:pt x="2203610" y="5329324"/>
                    <a:pt x="2243639" y="5322803"/>
                    <a:pt x="2243218" y="5296311"/>
                  </a:cubicBezTo>
                  <a:close/>
                  <a:moveTo>
                    <a:pt x="2488309" y="5336562"/>
                  </a:moveTo>
                  <a:cubicBezTo>
                    <a:pt x="2490208" y="5431056"/>
                    <a:pt x="2491937" y="5424068"/>
                    <a:pt x="2493696" y="5619314"/>
                  </a:cubicBezTo>
                  <a:cubicBezTo>
                    <a:pt x="2459786" y="5619625"/>
                    <a:pt x="2248263" y="5620294"/>
                    <a:pt x="2247158" y="5620294"/>
                  </a:cubicBezTo>
                  <a:cubicBezTo>
                    <a:pt x="2247313" y="5542423"/>
                    <a:pt x="2247282" y="5558082"/>
                    <a:pt x="2243826" y="5336360"/>
                  </a:cubicBezTo>
                  <a:cubicBezTo>
                    <a:pt x="2312579" y="5336655"/>
                    <a:pt x="2390301" y="5339037"/>
                    <a:pt x="2488309" y="5336562"/>
                  </a:cubicBezTo>
                  <a:close/>
                  <a:moveTo>
                    <a:pt x="2492450" y="5633774"/>
                  </a:moveTo>
                  <a:cubicBezTo>
                    <a:pt x="2494023" y="5633774"/>
                    <a:pt x="2498491" y="5915296"/>
                    <a:pt x="2498507" y="5916526"/>
                  </a:cubicBezTo>
                  <a:cubicBezTo>
                    <a:pt x="2353480" y="5919001"/>
                    <a:pt x="2319321" y="5916043"/>
                    <a:pt x="2252466" y="5915452"/>
                  </a:cubicBezTo>
                  <a:cubicBezTo>
                    <a:pt x="2251003" y="5831728"/>
                    <a:pt x="2247002" y="5750682"/>
                    <a:pt x="2247126" y="5634739"/>
                  </a:cubicBezTo>
                  <a:cubicBezTo>
                    <a:pt x="2248232" y="5634755"/>
                    <a:pt x="2469455" y="5633992"/>
                    <a:pt x="2492450" y="5633774"/>
                  </a:cubicBezTo>
                  <a:close/>
                  <a:moveTo>
                    <a:pt x="2498803" y="5933850"/>
                  </a:moveTo>
                  <a:cubicBezTo>
                    <a:pt x="2503769" y="6250611"/>
                    <a:pt x="2506369" y="6214547"/>
                    <a:pt x="2492450" y="6214392"/>
                  </a:cubicBezTo>
                  <a:cubicBezTo>
                    <a:pt x="2208951" y="6211356"/>
                    <a:pt x="2256219" y="6237163"/>
                    <a:pt x="2254802" y="6146124"/>
                  </a:cubicBezTo>
                  <a:cubicBezTo>
                    <a:pt x="2253152" y="6040532"/>
                    <a:pt x="2254491" y="6042618"/>
                    <a:pt x="2252778" y="5933570"/>
                  </a:cubicBezTo>
                  <a:cubicBezTo>
                    <a:pt x="2252700" y="5927919"/>
                    <a:pt x="2498787" y="5932636"/>
                    <a:pt x="2498803" y="5933850"/>
                  </a:cubicBezTo>
                  <a:close/>
                  <a:moveTo>
                    <a:pt x="2501060" y="5336235"/>
                  </a:moveTo>
                  <a:cubicBezTo>
                    <a:pt x="2548484" y="5335052"/>
                    <a:pt x="2556814" y="5335254"/>
                    <a:pt x="2748455" y="5335223"/>
                  </a:cubicBezTo>
                  <a:cubicBezTo>
                    <a:pt x="2750666" y="5464677"/>
                    <a:pt x="2749202" y="5348998"/>
                    <a:pt x="2753266" y="5619983"/>
                  </a:cubicBezTo>
                  <a:cubicBezTo>
                    <a:pt x="2477971" y="5619439"/>
                    <a:pt x="2506494" y="5620372"/>
                    <a:pt x="2506447" y="5614909"/>
                  </a:cubicBezTo>
                  <a:cubicBezTo>
                    <a:pt x="2505046" y="5446886"/>
                    <a:pt x="2502664" y="5414277"/>
                    <a:pt x="2501060" y="5336235"/>
                  </a:cubicBezTo>
                  <a:close/>
                  <a:moveTo>
                    <a:pt x="2753484" y="5634443"/>
                  </a:moveTo>
                  <a:cubicBezTo>
                    <a:pt x="2757485" y="5901163"/>
                    <a:pt x="2755570" y="5761360"/>
                    <a:pt x="2758046" y="5917117"/>
                  </a:cubicBezTo>
                  <a:cubicBezTo>
                    <a:pt x="2674719" y="5916977"/>
                    <a:pt x="2615572" y="5914736"/>
                    <a:pt x="2511274" y="5916308"/>
                  </a:cubicBezTo>
                  <a:cubicBezTo>
                    <a:pt x="2509919" y="5833472"/>
                    <a:pt x="2507521" y="5738386"/>
                    <a:pt x="2506618" y="5633634"/>
                  </a:cubicBezTo>
                  <a:cubicBezTo>
                    <a:pt x="2633476" y="5632529"/>
                    <a:pt x="2674361" y="5634303"/>
                    <a:pt x="2753484" y="5634443"/>
                  </a:cubicBezTo>
                  <a:close/>
                  <a:moveTo>
                    <a:pt x="2758279" y="5931577"/>
                  </a:moveTo>
                  <a:cubicBezTo>
                    <a:pt x="2760101" y="6063194"/>
                    <a:pt x="2757999" y="6003720"/>
                    <a:pt x="2761269" y="6213489"/>
                  </a:cubicBezTo>
                  <a:cubicBezTo>
                    <a:pt x="2667822" y="6213614"/>
                    <a:pt x="2643877" y="6215730"/>
                    <a:pt x="2515664" y="6214625"/>
                  </a:cubicBezTo>
                  <a:cubicBezTo>
                    <a:pt x="2513500" y="6131337"/>
                    <a:pt x="2513173" y="6038134"/>
                    <a:pt x="2511538" y="5933601"/>
                  </a:cubicBezTo>
                  <a:cubicBezTo>
                    <a:pt x="2511461" y="5927608"/>
                    <a:pt x="2500982" y="5931188"/>
                    <a:pt x="2758279" y="5931577"/>
                  </a:cubicBezTo>
                  <a:close/>
                  <a:moveTo>
                    <a:pt x="2761206" y="5335239"/>
                  </a:moveTo>
                  <a:cubicBezTo>
                    <a:pt x="2840796" y="5335223"/>
                    <a:pt x="2847133" y="5336484"/>
                    <a:pt x="3007324" y="5336889"/>
                  </a:cubicBezTo>
                  <a:cubicBezTo>
                    <a:pt x="3007340" y="5338134"/>
                    <a:pt x="3012260" y="5608418"/>
                    <a:pt x="3012493" y="5619797"/>
                  </a:cubicBezTo>
                  <a:cubicBezTo>
                    <a:pt x="2891256" y="5619765"/>
                    <a:pt x="2809268" y="5620046"/>
                    <a:pt x="2766002" y="5619999"/>
                  </a:cubicBezTo>
                  <a:cubicBezTo>
                    <a:pt x="2762125" y="5360890"/>
                    <a:pt x="2763090" y="5446341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5" y="5634459"/>
                    <a:pt x="3012634" y="5613010"/>
                    <a:pt x="3014331" y="5721326"/>
                  </a:cubicBezTo>
                  <a:cubicBezTo>
                    <a:pt x="3015996" y="5828008"/>
                    <a:pt x="3016324" y="5820646"/>
                    <a:pt x="3017896" y="5917958"/>
                  </a:cubicBezTo>
                  <a:cubicBezTo>
                    <a:pt x="2898963" y="5918658"/>
                    <a:pt x="2875048" y="5917133"/>
                    <a:pt x="2770797" y="5917133"/>
                  </a:cubicBezTo>
                  <a:cubicBezTo>
                    <a:pt x="2765830" y="5601150"/>
                    <a:pt x="2763075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2" y="5931593"/>
                    <a:pt x="3018130" y="5932185"/>
                    <a:pt x="3018161" y="5933850"/>
                  </a:cubicBezTo>
                  <a:cubicBezTo>
                    <a:pt x="3018192" y="5935718"/>
                    <a:pt x="3021570" y="6213473"/>
                    <a:pt x="3021586" y="6215341"/>
                  </a:cubicBezTo>
                  <a:cubicBezTo>
                    <a:pt x="2850278" y="6216228"/>
                    <a:pt x="2892019" y="6213504"/>
                    <a:pt x="2774020" y="6213489"/>
                  </a:cubicBezTo>
                  <a:cubicBezTo>
                    <a:pt x="2769115" y="5900230"/>
                    <a:pt x="2771451" y="5931593"/>
                    <a:pt x="2772556" y="5931593"/>
                  </a:cubicBezTo>
                  <a:close/>
                  <a:moveTo>
                    <a:pt x="3052615" y="5337060"/>
                  </a:moveTo>
                  <a:cubicBezTo>
                    <a:pt x="3144785" y="5337434"/>
                    <a:pt x="3147805" y="5337076"/>
                    <a:pt x="3239275" y="5337434"/>
                  </a:cubicBezTo>
                  <a:cubicBezTo>
                    <a:pt x="3276890" y="5337589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1" y="5614831"/>
                  </a:cubicBezTo>
                  <a:cubicBezTo>
                    <a:pt x="3018768" y="5292840"/>
                    <a:pt x="3008804" y="5336873"/>
                    <a:pt x="3052615" y="5337060"/>
                  </a:cubicBezTo>
                  <a:close/>
                  <a:moveTo>
                    <a:pt x="3271285" y="5633774"/>
                  </a:moveTo>
                  <a:cubicBezTo>
                    <a:pt x="3272141" y="5705606"/>
                    <a:pt x="3273044" y="5765873"/>
                    <a:pt x="3274913" y="5827697"/>
                  </a:cubicBezTo>
                  <a:cubicBezTo>
                    <a:pt x="3278385" y="5941990"/>
                    <a:pt x="3322196" y="5915514"/>
                    <a:pt x="3052584" y="5917709"/>
                  </a:cubicBezTo>
                  <a:cubicBezTo>
                    <a:pt x="3021010" y="5917958"/>
                    <a:pt x="3032095" y="5961213"/>
                    <a:pt x="3025556" y="5634256"/>
                  </a:cubicBezTo>
                  <a:cubicBezTo>
                    <a:pt x="3252275" y="5634288"/>
                    <a:pt x="3163873" y="5634288"/>
                    <a:pt x="3271285" y="5633774"/>
                  </a:cubicBezTo>
                  <a:close/>
                  <a:moveTo>
                    <a:pt x="3052709" y="5932185"/>
                  </a:moveTo>
                  <a:cubicBezTo>
                    <a:pt x="3053814" y="5932169"/>
                    <a:pt x="3277295" y="5929974"/>
                    <a:pt x="3277357" y="5933850"/>
                  </a:cubicBezTo>
                  <a:cubicBezTo>
                    <a:pt x="3282448" y="6260106"/>
                    <a:pt x="3299823" y="6213925"/>
                    <a:pt x="3239259" y="6214423"/>
                  </a:cubicBezTo>
                  <a:cubicBezTo>
                    <a:pt x="3146108" y="6215185"/>
                    <a:pt x="3140441" y="6214439"/>
                    <a:pt x="3052615" y="6215139"/>
                  </a:cubicBezTo>
                  <a:cubicBezTo>
                    <a:pt x="3028576" y="6215295"/>
                    <a:pt x="3034695" y="6228027"/>
                    <a:pt x="3033418" y="6146124"/>
                  </a:cubicBezTo>
                  <a:cubicBezTo>
                    <a:pt x="3029666" y="5899669"/>
                    <a:pt x="3022209" y="5932433"/>
                    <a:pt x="3052709" y="5932185"/>
                  </a:cubicBezTo>
                  <a:close/>
                  <a:moveTo>
                    <a:pt x="3279677" y="5337543"/>
                  </a:moveTo>
                  <a:cubicBezTo>
                    <a:pt x="3434590" y="5337823"/>
                    <a:pt x="3412326" y="5336858"/>
                    <a:pt x="3519505" y="5336858"/>
                  </a:cubicBezTo>
                  <a:cubicBezTo>
                    <a:pt x="3532209" y="5336858"/>
                    <a:pt x="3526371" y="5303284"/>
                    <a:pt x="3531431" y="5620731"/>
                  </a:cubicBezTo>
                  <a:cubicBezTo>
                    <a:pt x="3435198" y="5620995"/>
                    <a:pt x="3419800" y="5618785"/>
                    <a:pt x="3283880" y="5619252"/>
                  </a:cubicBezTo>
                  <a:cubicBezTo>
                    <a:pt x="3282822" y="5537131"/>
                    <a:pt x="3283989" y="5611298"/>
                    <a:pt x="3279677" y="5337543"/>
                  </a:cubicBezTo>
                  <a:close/>
                  <a:moveTo>
                    <a:pt x="3332690" y="5633649"/>
                  </a:moveTo>
                  <a:cubicBezTo>
                    <a:pt x="3425062" y="5633649"/>
                    <a:pt x="3426027" y="5635221"/>
                    <a:pt x="3519489" y="5635221"/>
                  </a:cubicBezTo>
                  <a:cubicBezTo>
                    <a:pt x="3537721" y="5635221"/>
                    <a:pt x="3531384" y="5600185"/>
                    <a:pt x="3536553" y="5917631"/>
                  </a:cubicBezTo>
                  <a:cubicBezTo>
                    <a:pt x="3443636" y="5917880"/>
                    <a:pt x="3408792" y="5916230"/>
                    <a:pt x="3289828" y="5916650"/>
                  </a:cubicBezTo>
                  <a:cubicBezTo>
                    <a:pt x="3284161" y="5588262"/>
                    <a:pt x="3264325" y="5633649"/>
                    <a:pt x="3332690" y="5633649"/>
                  </a:cubicBezTo>
                  <a:close/>
                  <a:moveTo>
                    <a:pt x="3534669" y="5083850"/>
                  </a:moveTo>
                  <a:cubicBezTo>
                    <a:pt x="3533704" y="5021808"/>
                    <a:pt x="3491698" y="5040113"/>
                    <a:pt x="3783029" y="5039054"/>
                  </a:cubicBezTo>
                  <a:cubicBezTo>
                    <a:pt x="3785645" y="5194407"/>
                    <a:pt x="3784026" y="5197147"/>
                    <a:pt x="3786237" y="5321946"/>
                  </a:cubicBezTo>
                  <a:cubicBezTo>
                    <a:pt x="3734516" y="5322553"/>
                    <a:pt x="3713217" y="5322382"/>
                    <a:pt x="3540352" y="5322413"/>
                  </a:cubicBezTo>
                  <a:cubicBezTo>
                    <a:pt x="3538531" y="5192026"/>
                    <a:pt x="3536335" y="5190003"/>
                    <a:pt x="3534669" y="5083850"/>
                  </a:cubicBezTo>
                  <a:close/>
                  <a:moveTo>
                    <a:pt x="3786501" y="5336406"/>
                  </a:moveTo>
                  <a:cubicBezTo>
                    <a:pt x="3787980" y="5414231"/>
                    <a:pt x="3790300" y="5457455"/>
                    <a:pt x="3791608" y="5615049"/>
                  </a:cubicBezTo>
                  <a:cubicBezTo>
                    <a:pt x="3791639" y="5619314"/>
                    <a:pt x="3820287" y="5619034"/>
                    <a:pt x="3544167" y="5620684"/>
                  </a:cubicBezTo>
                  <a:cubicBezTo>
                    <a:pt x="3539901" y="5352999"/>
                    <a:pt x="3541987" y="5449018"/>
                    <a:pt x="3540554" y="5336858"/>
                  </a:cubicBezTo>
                  <a:cubicBezTo>
                    <a:pt x="3713435" y="5336827"/>
                    <a:pt x="3741211" y="5336967"/>
                    <a:pt x="3786501" y="5336406"/>
                  </a:cubicBezTo>
                  <a:close/>
                  <a:moveTo>
                    <a:pt x="3791780" y="5633572"/>
                  </a:moveTo>
                  <a:cubicBezTo>
                    <a:pt x="3791795" y="5634801"/>
                    <a:pt x="3794909" y="5915421"/>
                    <a:pt x="3794924" y="5916542"/>
                  </a:cubicBezTo>
                  <a:cubicBezTo>
                    <a:pt x="3664999" y="5914814"/>
                    <a:pt x="3611752" y="5917258"/>
                    <a:pt x="3549304" y="5917569"/>
                  </a:cubicBezTo>
                  <a:cubicBezTo>
                    <a:pt x="3548028" y="5838593"/>
                    <a:pt x="3547919" y="5856181"/>
                    <a:pt x="3544400" y="5635144"/>
                  </a:cubicBezTo>
                  <a:cubicBezTo>
                    <a:pt x="3616003" y="5634723"/>
                    <a:pt x="3669717" y="5630972"/>
                    <a:pt x="3791780" y="5633572"/>
                  </a:cubicBezTo>
                  <a:close/>
                  <a:moveTo>
                    <a:pt x="3794706" y="4977510"/>
                  </a:moveTo>
                  <a:cubicBezTo>
                    <a:pt x="3789771" y="4714293"/>
                    <a:pt x="3787467" y="4742558"/>
                    <a:pt x="3799751" y="4742465"/>
                  </a:cubicBezTo>
                  <a:cubicBezTo>
                    <a:pt x="4075326" y="4740223"/>
                    <a:pt x="4037352" y="4736208"/>
                    <a:pt x="4037477" y="4765236"/>
                  </a:cubicBezTo>
                  <a:cubicBezTo>
                    <a:pt x="4038769" y="5070122"/>
                    <a:pt x="4057920" y="5023521"/>
                    <a:pt x="3986488" y="5024003"/>
                  </a:cubicBezTo>
                  <a:cubicBezTo>
                    <a:pt x="3897136" y="5024610"/>
                    <a:pt x="3899892" y="5024143"/>
                    <a:pt x="3799657" y="5024532"/>
                  </a:cubicBezTo>
                  <a:cubicBezTo>
                    <a:pt x="3794099" y="5024563"/>
                    <a:pt x="3795734" y="5031614"/>
                    <a:pt x="3794706" y="4977510"/>
                  </a:cubicBezTo>
                  <a:close/>
                  <a:moveTo>
                    <a:pt x="3799735" y="5038992"/>
                  </a:moveTo>
                  <a:cubicBezTo>
                    <a:pt x="4085134" y="5037824"/>
                    <a:pt x="4040171" y="5025217"/>
                    <a:pt x="4041105" y="5084068"/>
                  </a:cubicBezTo>
                  <a:cubicBezTo>
                    <a:pt x="4045573" y="5370369"/>
                    <a:pt x="4063089" y="5322663"/>
                    <a:pt x="3986597" y="5321729"/>
                  </a:cubicBezTo>
                  <a:cubicBezTo>
                    <a:pt x="3767414" y="5319067"/>
                    <a:pt x="3799175" y="5334679"/>
                    <a:pt x="3798567" y="5296342"/>
                  </a:cubicBezTo>
                  <a:cubicBezTo>
                    <a:pt x="3794053" y="5008376"/>
                    <a:pt x="3795500" y="5038992"/>
                    <a:pt x="3799735" y="5038992"/>
                  </a:cubicBezTo>
                  <a:close/>
                  <a:moveTo>
                    <a:pt x="3799782" y="5336235"/>
                  </a:moveTo>
                  <a:cubicBezTo>
                    <a:pt x="4098041" y="5332608"/>
                    <a:pt x="4045464" y="5322258"/>
                    <a:pt x="4047660" y="5402837"/>
                  </a:cubicBezTo>
                  <a:cubicBezTo>
                    <a:pt x="4049668" y="5476755"/>
                    <a:pt x="4050851" y="5542486"/>
                    <a:pt x="4050618" y="5614956"/>
                  </a:cubicBezTo>
                  <a:cubicBezTo>
                    <a:pt x="4050586" y="5624700"/>
                    <a:pt x="3805542" y="5619376"/>
                    <a:pt x="3804421" y="5619361"/>
                  </a:cubicBezTo>
                  <a:cubicBezTo>
                    <a:pt x="3802585" y="5407756"/>
                    <a:pt x="3797991" y="5336266"/>
                    <a:pt x="3799782" y="5336235"/>
                  </a:cubicBezTo>
                  <a:close/>
                  <a:moveTo>
                    <a:pt x="4050571" y="5635175"/>
                  </a:moveTo>
                  <a:cubicBezTo>
                    <a:pt x="4050509" y="5737950"/>
                    <a:pt x="4053965" y="5828522"/>
                    <a:pt x="4055429" y="5915125"/>
                  </a:cubicBezTo>
                  <a:cubicBezTo>
                    <a:pt x="3982284" y="5915483"/>
                    <a:pt x="3942022" y="5918472"/>
                    <a:pt x="3807660" y="5916713"/>
                  </a:cubicBezTo>
                  <a:cubicBezTo>
                    <a:pt x="3807644" y="5915328"/>
                    <a:pt x="3804546" y="5634957"/>
                    <a:pt x="3804531" y="5633852"/>
                  </a:cubicBezTo>
                  <a:cubicBezTo>
                    <a:pt x="3856392" y="5634957"/>
                    <a:pt x="4048765" y="5635175"/>
                    <a:pt x="4050571" y="5635175"/>
                  </a:cubicBezTo>
                  <a:close/>
                  <a:moveTo>
                    <a:pt x="4055677" y="5929585"/>
                  </a:moveTo>
                  <a:cubicBezTo>
                    <a:pt x="4057375" y="6034072"/>
                    <a:pt x="4057297" y="6097530"/>
                    <a:pt x="4059694" y="6213660"/>
                  </a:cubicBezTo>
                  <a:lnTo>
                    <a:pt x="3812642" y="6213769"/>
                  </a:lnTo>
                  <a:cubicBezTo>
                    <a:pt x="3811848" y="6176149"/>
                    <a:pt x="3808003" y="5938052"/>
                    <a:pt x="3807925" y="5933648"/>
                  </a:cubicBezTo>
                  <a:cubicBezTo>
                    <a:pt x="3807893" y="5931048"/>
                    <a:pt x="3786252" y="5930955"/>
                    <a:pt x="4055677" y="5929585"/>
                  </a:cubicBezTo>
                  <a:close/>
                  <a:moveTo>
                    <a:pt x="4058838" y="5336717"/>
                  </a:moveTo>
                  <a:cubicBezTo>
                    <a:pt x="4166095" y="5336920"/>
                    <a:pt x="4146960" y="5335784"/>
                    <a:pt x="4305626" y="5335721"/>
                  </a:cubicBezTo>
                  <a:cubicBezTo>
                    <a:pt x="4306513" y="5412036"/>
                    <a:pt x="4305626" y="5503807"/>
                    <a:pt x="4310172" y="5617804"/>
                  </a:cubicBezTo>
                  <a:cubicBezTo>
                    <a:pt x="4149498" y="5617727"/>
                    <a:pt x="4187144" y="5620824"/>
                    <a:pt x="4063369" y="5620731"/>
                  </a:cubicBezTo>
                  <a:cubicBezTo>
                    <a:pt x="4063758" y="5491402"/>
                    <a:pt x="4060302" y="5409982"/>
                    <a:pt x="4058838" y="5336717"/>
                  </a:cubicBezTo>
                  <a:close/>
                  <a:moveTo>
                    <a:pt x="4079935" y="5635190"/>
                  </a:moveTo>
                  <a:cubicBezTo>
                    <a:pt x="4355836" y="5635190"/>
                    <a:pt x="4311137" y="5601243"/>
                    <a:pt x="4313006" y="5721295"/>
                  </a:cubicBezTo>
                  <a:cubicBezTo>
                    <a:pt x="4314594" y="5823043"/>
                    <a:pt x="4313442" y="5822483"/>
                    <a:pt x="4314765" y="5916215"/>
                  </a:cubicBezTo>
                  <a:cubicBezTo>
                    <a:pt x="4313660" y="5916199"/>
                    <a:pt x="4098524" y="5915016"/>
                    <a:pt x="4068180" y="5915094"/>
                  </a:cubicBezTo>
                  <a:cubicBezTo>
                    <a:pt x="4062886" y="5602986"/>
                    <a:pt x="4054977" y="5635190"/>
                    <a:pt x="4079935" y="5635190"/>
                  </a:cubicBezTo>
                  <a:close/>
                  <a:moveTo>
                    <a:pt x="4079935" y="5929523"/>
                  </a:moveTo>
                  <a:cubicBezTo>
                    <a:pt x="4341326" y="5929523"/>
                    <a:pt x="4314983" y="5930083"/>
                    <a:pt x="4315029" y="5933866"/>
                  </a:cubicBezTo>
                  <a:cubicBezTo>
                    <a:pt x="4320168" y="6262192"/>
                    <a:pt x="4336033" y="6212586"/>
                    <a:pt x="4266703" y="6212586"/>
                  </a:cubicBezTo>
                  <a:cubicBezTo>
                    <a:pt x="4173599" y="6212586"/>
                    <a:pt x="4171512" y="6213660"/>
                    <a:pt x="4079919" y="6213660"/>
                  </a:cubicBezTo>
                  <a:cubicBezTo>
                    <a:pt x="4069799" y="6213660"/>
                    <a:pt x="4072445" y="6224073"/>
                    <a:pt x="4071216" y="6146155"/>
                  </a:cubicBezTo>
                  <a:cubicBezTo>
                    <a:pt x="4067432" y="5902891"/>
                    <a:pt x="4062434" y="5929523"/>
                    <a:pt x="4079935" y="5929523"/>
                  </a:cubicBezTo>
                  <a:close/>
                  <a:moveTo>
                    <a:pt x="4562347" y="5084037"/>
                  </a:moveTo>
                  <a:cubicBezTo>
                    <a:pt x="4566659" y="5358041"/>
                    <a:pt x="4573634" y="5322211"/>
                    <a:pt x="4547214" y="5321791"/>
                  </a:cubicBezTo>
                  <a:cubicBezTo>
                    <a:pt x="4493359" y="5320919"/>
                    <a:pt x="4446465" y="5320935"/>
                    <a:pt x="4360103" y="5321168"/>
                  </a:cubicBezTo>
                  <a:cubicBezTo>
                    <a:pt x="4304100" y="5321308"/>
                    <a:pt x="4318470" y="5361513"/>
                    <a:pt x="4314142" y="5083819"/>
                  </a:cubicBezTo>
                  <a:cubicBezTo>
                    <a:pt x="4313255" y="5026244"/>
                    <a:pt x="4301313" y="5038541"/>
                    <a:pt x="4360196" y="5037824"/>
                  </a:cubicBezTo>
                  <a:cubicBezTo>
                    <a:pt x="4597377" y="5034961"/>
                    <a:pt x="4561506" y="5029451"/>
                    <a:pt x="4562347" y="5084037"/>
                  </a:cubicBezTo>
                  <a:close/>
                  <a:moveTo>
                    <a:pt x="4556181" y="4765548"/>
                  </a:moveTo>
                  <a:cubicBezTo>
                    <a:pt x="4558766" y="4827932"/>
                    <a:pt x="4558859" y="4845769"/>
                    <a:pt x="4560774" y="4977791"/>
                  </a:cubicBezTo>
                  <a:cubicBezTo>
                    <a:pt x="4561537" y="5033700"/>
                    <a:pt x="4565585" y="5024890"/>
                    <a:pt x="4547338" y="5024314"/>
                  </a:cubicBezTo>
                  <a:cubicBezTo>
                    <a:pt x="4249405" y="5014571"/>
                    <a:pt x="4312274" y="5104722"/>
                    <a:pt x="4309565" y="4740550"/>
                  </a:cubicBezTo>
                  <a:cubicBezTo>
                    <a:pt x="4593142" y="4741656"/>
                    <a:pt x="4554718" y="4730324"/>
                    <a:pt x="4556181" y="4765548"/>
                  </a:cubicBezTo>
                  <a:close/>
                  <a:moveTo>
                    <a:pt x="4550467" y="4446576"/>
                  </a:moveTo>
                  <a:cubicBezTo>
                    <a:pt x="4555372" y="4760956"/>
                    <a:pt x="4556835" y="4726448"/>
                    <a:pt x="4547120" y="4726526"/>
                  </a:cubicBezTo>
                  <a:cubicBezTo>
                    <a:pt x="4259946" y="4728441"/>
                    <a:pt x="4309892" y="4742558"/>
                    <a:pt x="4308584" y="4658788"/>
                  </a:cubicBezTo>
                  <a:cubicBezTo>
                    <a:pt x="4306887" y="4551530"/>
                    <a:pt x="4306436" y="4559203"/>
                    <a:pt x="4304614" y="4446296"/>
                  </a:cubicBezTo>
                  <a:cubicBezTo>
                    <a:pt x="4304567" y="4442451"/>
                    <a:pt x="4550421" y="4443914"/>
                    <a:pt x="4550467" y="4446576"/>
                  </a:cubicBezTo>
                  <a:close/>
                  <a:moveTo>
                    <a:pt x="4550187" y="4429268"/>
                  </a:moveTo>
                  <a:cubicBezTo>
                    <a:pt x="4423547" y="4431774"/>
                    <a:pt x="4374146" y="4429361"/>
                    <a:pt x="4304334" y="4428987"/>
                  </a:cubicBezTo>
                  <a:cubicBezTo>
                    <a:pt x="4302885" y="4341917"/>
                    <a:pt x="4299834" y="4243127"/>
                    <a:pt x="4299663" y="4146220"/>
                  </a:cubicBezTo>
                  <a:cubicBezTo>
                    <a:pt x="4387707" y="4146578"/>
                    <a:pt x="4354171" y="4147761"/>
                    <a:pt x="4545283" y="4147294"/>
                  </a:cubicBezTo>
                  <a:cubicBezTo>
                    <a:pt x="4548677" y="4356486"/>
                    <a:pt x="4549020" y="4357124"/>
                    <a:pt x="4550187" y="4429268"/>
                  </a:cubicBezTo>
                  <a:close/>
                  <a:moveTo>
                    <a:pt x="4545065" y="4132803"/>
                  </a:moveTo>
                  <a:cubicBezTo>
                    <a:pt x="4267746" y="4133534"/>
                    <a:pt x="4299663" y="4132258"/>
                    <a:pt x="4299663" y="4128056"/>
                  </a:cubicBezTo>
                  <a:cubicBezTo>
                    <a:pt x="4299523" y="3990867"/>
                    <a:pt x="4296051" y="3917992"/>
                    <a:pt x="4294587" y="3847669"/>
                  </a:cubicBezTo>
                  <a:cubicBezTo>
                    <a:pt x="4375812" y="3848230"/>
                    <a:pt x="4383223" y="3851342"/>
                    <a:pt x="4541001" y="3849708"/>
                  </a:cubicBezTo>
                  <a:cubicBezTo>
                    <a:pt x="4542590" y="3962476"/>
                    <a:pt x="4540830" y="3871561"/>
                    <a:pt x="4545065" y="4132803"/>
                  </a:cubicBezTo>
                  <a:close/>
                  <a:moveTo>
                    <a:pt x="4539102" y="3596732"/>
                  </a:moveTo>
                  <a:cubicBezTo>
                    <a:pt x="4540752" y="3701888"/>
                    <a:pt x="4538712" y="3702838"/>
                    <a:pt x="4540379" y="3809193"/>
                  </a:cubicBezTo>
                  <a:cubicBezTo>
                    <a:pt x="4541001" y="3847872"/>
                    <a:pt x="4576919" y="3835062"/>
                    <a:pt x="4294292" y="3833225"/>
                  </a:cubicBezTo>
                  <a:cubicBezTo>
                    <a:pt x="4292003" y="3713064"/>
                    <a:pt x="4294276" y="3700192"/>
                    <a:pt x="4291427" y="3551734"/>
                  </a:cubicBezTo>
                  <a:cubicBezTo>
                    <a:pt x="4584502" y="3552169"/>
                    <a:pt x="4538183" y="3538317"/>
                    <a:pt x="4539102" y="3596732"/>
                  </a:cubicBezTo>
                  <a:close/>
                  <a:moveTo>
                    <a:pt x="4531504" y="3253712"/>
                  </a:moveTo>
                  <a:cubicBezTo>
                    <a:pt x="4536642" y="3554317"/>
                    <a:pt x="4534774" y="3420724"/>
                    <a:pt x="4537903" y="3537850"/>
                  </a:cubicBezTo>
                  <a:cubicBezTo>
                    <a:pt x="4245607" y="3537943"/>
                    <a:pt x="4291583" y="3551438"/>
                    <a:pt x="4290057" y="3490159"/>
                  </a:cubicBezTo>
                  <a:cubicBezTo>
                    <a:pt x="4288235" y="3417315"/>
                    <a:pt x="4287130" y="3352300"/>
                    <a:pt x="4286818" y="3277916"/>
                  </a:cubicBezTo>
                  <a:cubicBezTo>
                    <a:pt x="4286647" y="3243829"/>
                    <a:pt x="4248316" y="3251284"/>
                    <a:pt x="4531504" y="3253712"/>
                  </a:cubicBezTo>
                  <a:close/>
                  <a:moveTo>
                    <a:pt x="4528935" y="2959442"/>
                  </a:moveTo>
                  <a:cubicBezTo>
                    <a:pt x="4530850" y="3081206"/>
                    <a:pt x="4527799" y="3029951"/>
                    <a:pt x="4531255" y="3239268"/>
                  </a:cubicBezTo>
                  <a:cubicBezTo>
                    <a:pt x="4529683" y="3239252"/>
                    <a:pt x="4288453" y="3238334"/>
                    <a:pt x="4286569" y="3238319"/>
                  </a:cubicBezTo>
                  <a:cubicBezTo>
                    <a:pt x="4285230" y="3076366"/>
                    <a:pt x="4282225" y="3076833"/>
                    <a:pt x="4280451" y="2956002"/>
                  </a:cubicBezTo>
                  <a:cubicBezTo>
                    <a:pt x="4281587" y="2956002"/>
                    <a:pt x="4528919" y="2958337"/>
                    <a:pt x="4528935" y="2959442"/>
                  </a:cubicBezTo>
                  <a:close/>
                  <a:moveTo>
                    <a:pt x="4522552" y="2659397"/>
                  </a:moveTo>
                  <a:cubicBezTo>
                    <a:pt x="4530710" y="3041189"/>
                    <a:pt x="4527861" y="2896280"/>
                    <a:pt x="4528670" y="2942803"/>
                  </a:cubicBezTo>
                  <a:cubicBezTo>
                    <a:pt x="4426490" y="2945309"/>
                    <a:pt x="4356646" y="2941729"/>
                    <a:pt x="4280248" y="2941558"/>
                  </a:cubicBezTo>
                  <a:cubicBezTo>
                    <a:pt x="4278909" y="2851733"/>
                    <a:pt x="4278847" y="2788088"/>
                    <a:pt x="4276216" y="2659304"/>
                  </a:cubicBezTo>
                  <a:cubicBezTo>
                    <a:pt x="4351134" y="2659335"/>
                    <a:pt x="4451774" y="2660409"/>
                    <a:pt x="4522552" y="2659397"/>
                  </a:cubicBezTo>
                  <a:close/>
                  <a:moveTo>
                    <a:pt x="4522147" y="2640968"/>
                  </a:moveTo>
                  <a:cubicBezTo>
                    <a:pt x="4522303" y="2647724"/>
                    <a:pt x="4542045" y="2644937"/>
                    <a:pt x="4275920" y="2644844"/>
                  </a:cubicBezTo>
                  <a:cubicBezTo>
                    <a:pt x="4275889" y="2643412"/>
                    <a:pt x="4270533" y="2361812"/>
                    <a:pt x="4270517" y="2360660"/>
                  </a:cubicBezTo>
                  <a:cubicBezTo>
                    <a:pt x="4271638" y="2360660"/>
                    <a:pt x="4516667" y="2362045"/>
                    <a:pt x="4517850" y="2362061"/>
                  </a:cubicBezTo>
                  <a:cubicBezTo>
                    <a:pt x="4518753" y="2425145"/>
                    <a:pt x="4519531" y="2521492"/>
                    <a:pt x="4522147" y="2640968"/>
                  </a:cubicBezTo>
                  <a:close/>
                  <a:moveTo>
                    <a:pt x="4514472" y="2110018"/>
                  </a:moveTo>
                  <a:cubicBezTo>
                    <a:pt x="4516137" y="2216140"/>
                    <a:pt x="4515577" y="2215937"/>
                    <a:pt x="4517243" y="2322323"/>
                  </a:cubicBezTo>
                  <a:cubicBezTo>
                    <a:pt x="4517819" y="2358901"/>
                    <a:pt x="4555652" y="2346309"/>
                    <a:pt x="4270268" y="2346200"/>
                  </a:cubicBezTo>
                  <a:cubicBezTo>
                    <a:pt x="4267715" y="2193664"/>
                    <a:pt x="4269972" y="2228794"/>
                    <a:pt x="4267030" y="2065253"/>
                  </a:cubicBezTo>
                  <a:cubicBezTo>
                    <a:pt x="4556197" y="2065253"/>
                    <a:pt x="4513506" y="2047836"/>
                    <a:pt x="4514472" y="2110018"/>
                  </a:cubicBezTo>
                  <a:close/>
                  <a:moveTo>
                    <a:pt x="4510377" y="1791436"/>
                  </a:moveTo>
                  <a:cubicBezTo>
                    <a:pt x="4516823" y="2100197"/>
                    <a:pt x="4527799" y="2050171"/>
                    <a:pt x="4453596" y="2050171"/>
                  </a:cubicBezTo>
                  <a:cubicBezTo>
                    <a:pt x="4359993" y="2050171"/>
                    <a:pt x="4360398" y="2050794"/>
                    <a:pt x="4266750" y="2050794"/>
                  </a:cubicBezTo>
                  <a:cubicBezTo>
                    <a:pt x="4264274" y="1921527"/>
                    <a:pt x="4263854" y="1943116"/>
                    <a:pt x="4262297" y="1766485"/>
                  </a:cubicBezTo>
                  <a:cubicBezTo>
                    <a:pt x="4543757" y="1766501"/>
                    <a:pt x="4509645" y="1756119"/>
                    <a:pt x="4510377" y="1791436"/>
                  </a:cubicBezTo>
                  <a:close/>
                  <a:moveTo>
                    <a:pt x="4504413" y="1472978"/>
                  </a:moveTo>
                  <a:cubicBezTo>
                    <a:pt x="4509614" y="1804572"/>
                    <a:pt x="4528125" y="1751792"/>
                    <a:pt x="4453596" y="1751792"/>
                  </a:cubicBezTo>
                  <a:cubicBezTo>
                    <a:pt x="4361161" y="1751792"/>
                    <a:pt x="4360103" y="1752041"/>
                    <a:pt x="4266703" y="1752041"/>
                  </a:cubicBezTo>
                  <a:cubicBezTo>
                    <a:pt x="4260506" y="1752041"/>
                    <a:pt x="4262421" y="1760602"/>
                    <a:pt x="4261238" y="1685003"/>
                  </a:cubicBezTo>
                  <a:cubicBezTo>
                    <a:pt x="4257377" y="1437194"/>
                    <a:pt x="4255975" y="1469522"/>
                    <a:pt x="4266703" y="1469522"/>
                  </a:cubicBezTo>
                  <a:cubicBezTo>
                    <a:pt x="4521540" y="1469522"/>
                    <a:pt x="4504289" y="1464666"/>
                    <a:pt x="4504413" y="1472978"/>
                  </a:cubicBezTo>
                  <a:close/>
                  <a:moveTo>
                    <a:pt x="4504134" y="1454066"/>
                  </a:moveTo>
                  <a:cubicBezTo>
                    <a:pt x="4416198" y="1453054"/>
                    <a:pt x="4358405" y="1455047"/>
                    <a:pt x="4258918" y="1455062"/>
                  </a:cubicBezTo>
                  <a:cubicBezTo>
                    <a:pt x="4253423" y="1135810"/>
                    <a:pt x="4245451" y="1170691"/>
                    <a:pt x="4266718" y="1170691"/>
                  </a:cubicBezTo>
                  <a:cubicBezTo>
                    <a:pt x="4345281" y="1170691"/>
                    <a:pt x="4366299" y="1170878"/>
                    <a:pt x="4453611" y="1170878"/>
                  </a:cubicBezTo>
                  <a:cubicBezTo>
                    <a:pt x="4515997" y="1170894"/>
                    <a:pt x="4499073" y="1119623"/>
                    <a:pt x="4504134" y="1454066"/>
                  </a:cubicBezTo>
                  <a:close/>
                  <a:moveTo>
                    <a:pt x="4495710" y="942214"/>
                  </a:moveTo>
                  <a:cubicBezTo>
                    <a:pt x="4497672" y="1006855"/>
                    <a:pt x="4497703" y="1021144"/>
                    <a:pt x="4499914" y="1156714"/>
                  </a:cubicBezTo>
                  <a:cubicBezTo>
                    <a:pt x="4472341" y="1156356"/>
                    <a:pt x="4272090" y="1156216"/>
                    <a:pt x="4252862" y="1156278"/>
                  </a:cubicBezTo>
                  <a:cubicBezTo>
                    <a:pt x="4247709" y="832092"/>
                    <a:pt x="4239472" y="875549"/>
                    <a:pt x="4266718" y="875549"/>
                  </a:cubicBezTo>
                  <a:cubicBezTo>
                    <a:pt x="4540565" y="875549"/>
                    <a:pt x="4492939" y="850288"/>
                    <a:pt x="4495710" y="942214"/>
                  </a:cubicBezTo>
                  <a:close/>
                  <a:moveTo>
                    <a:pt x="4491257" y="623507"/>
                  </a:moveTo>
                  <a:cubicBezTo>
                    <a:pt x="4495492" y="901636"/>
                    <a:pt x="4504850" y="859035"/>
                    <a:pt x="4453596" y="859035"/>
                  </a:cubicBezTo>
                  <a:cubicBezTo>
                    <a:pt x="4216990" y="859035"/>
                    <a:pt x="4247646" y="873277"/>
                    <a:pt x="4247070" y="835719"/>
                  </a:cubicBezTo>
                  <a:cubicBezTo>
                    <a:pt x="4242399" y="537729"/>
                    <a:pt x="4237168" y="577357"/>
                    <a:pt x="4266718" y="577357"/>
                  </a:cubicBezTo>
                  <a:cubicBezTo>
                    <a:pt x="4531566" y="577357"/>
                    <a:pt x="4490308" y="562897"/>
                    <a:pt x="4491257" y="623507"/>
                  </a:cubicBezTo>
                  <a:close/>
                  <a:moveTo>
                    <a:pt x="4266718" y="278900"/>
                  </a:moveTo>
                  <a:cubicBezTo>
                    <a:pt x="4520761" y="278900"/>
                    <a:pt x="4486182" y="272845"/>
                    <a:pt x="4486213" y="304784"/>
                  </a:cubicBezTo>
                  <a:cubicBezTo>
                    <a:pt x="4486213" y="606230"/>
                    <a:pt x="4506048" y="562368"/>
                    <a:pt x="4453596" y="562368"/>
                  </a:cubicBezTo>
                  <a:cubicBezTo>
                    <a:pt x="4205204" y="562368"/>
                    <a:pt x="4244314" y="575816"/>
                    <a:pt x="4242960" y="517012"/>
                  </a:cubicBezTo>
                  <a:cubicBezTo>
                    <a:pt x="4236904" y="240735"/>
                    <a:pt x="4228620" y="278900"/>
                    <a:pt x="4266718" y="278900"/>
                  </a:cubicBezTo>
                  <a:close/>
                  <a:moveTo>
                    <a:pt x="4240111" y="1156341"/>
                  </a:moveTo>
                  <a:cubicBezTo>
                    <a:pt x="4174377" y="1156761"/>
                    <a:pt x="3993759" y="1163765"/>
                    <a:pt x="3993370" y="1153990"/>
                  </a:cubicBezTo>
                  <a:cubicBezTo>
                    <a:pt x="3989352" y="1054593"/>
                    <a:pt x="3989555" y="959118"/>
                    <a:pt x="3988434" y="875207"/>
                  </a:cubicBezTo>
                  <a:cubicBezTo>
                    <a:pt x="4254839" y="875300"/>
                    <a:pt x="4125116" y="875456"/>
                    <a:pt x="4234973" y="875549"/>
                  </a:cubicBezTo>
                  <a:cubicBezTo>
                    <a:pt x="4237339" y="1007991"/>
                    <a:pt x="4235393" y="859378"/>
                    <a:pt x="4240111" y="1156341"/>
                  </a:cubicBezTo>
                  <a:close/>
                  <a:moveTo>
                    <a:pt x="4234319" y="835968"/>
                  </a:moveTo>
                  <a:cubicBezTo>
                    <a:pt x="4234864" y="871082"/>
                    <a:pt x="4273554" y="860856"/>
                    <a:pt x="3988232" y="860763"/>
                  </a:cubicBezTo>
                  <a:cubicBezTo>
                    <a:pt x="3985180" y="647212"/>
                    <a:pt x="3988201" y="806239"/>
                    <a:pt x="3984776" y="576439"/>
                  </a:cubicBezTo>
                  <a:cubicBezTo>
                    <a:pt x="4329245" y="577699"/>
                    <a:pt x="4202371" y="577248"/>
                    <a:pt x="4231454" y="577326"/>
                  </a:cubicBezTo>
                  <a:cubicBezTo>
                    <a:pt x="4234257" y="729177"/>
                    <a:pt x="4232388" y="712756"/>
                    <a:pt x="4234319" y="835968"/>
                  </a:cubicBezTo>
                  <a:close/>
                  <a:moveTo>
                    <a:pt x="3986566" y="280316"/>
                  </a:moveTo>
                  <a:cubicBezTo>
                    <a:pt x="4263013" y="279771"/>
                    <a:pt x="4225024" y="268331"/>
                    <a:pt x="4225989" y="305002"/>
                  </a:cubicBezTo>
                  <a:cubicBezTo>
                    <a:pt x="4234023" y="612487"/>
                    <a:pt x="4245124" y="563100"/>
                    <a:pt x="4173381" y="562508"/>
                  </a:cubicBezTo>
                  <a:cubicBezTo>
                    <a:pt x="3946428" y="560671"/>
                    <a:pt x="3984822" y="577731"/>
                    <a:pt x="3983966" y="520405"/>
                  </a:cubicBezTo>
                  <a:cubicBezTo>
                    <a:pt x="3980182" y="251692"/>
                    <a:pt x="3976851" y="280347"/>
                    <a:pt x="3986566" y="280316"/>
                  </a:cubicBezTo>
                  <a:close/>
                  <a:moveTo>
                    <a:pt x="3980634" y="1154644"/>
                  </a:moveTo>
                  <a:cubicBezTo>
                    <a:pt x="3980759" y="1157741"/>
                    <a:pt x="4010013" y="1156450"/>
                    <a:pt x="3734718" y="1157959"/>
                  </a:cubicBezTo>
                  <a:cubicBezTo>
                    <a:pt x="3730919" y="994076"/>
                    <a:pt x="3731869" y="954137"/>
                    <a:pt x="3730841" y="873682"/>
                  </a:cubicBezTo>
                  <a:cubicBezTo>
                    <a:pt x="3853044" y="874118"/>
                    <a:pt x="3732476" y="875129"/>
                    <a:pt x="3975699" y="875207"/>
                  </a:cubicBezTo>
                  <a:cubicBezTo>
                    <a:pt x="3976819" y="960145"/>
                    <a:pt x="3976633" y="1055324"/>
                    <a:pt x="3980634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2" y="730127"/>
                    <a:pt x="3975123" y="835968"/>
                  </a:cubicBezTo>
                  <a:cubicBezTo>
                    <a:pt x="3975699" y="872530"/>
                    <a:pt x="4012878" y="860187"/>
                    <a:pt x="3730639" y="859222"/>
                  </a:cubicBezTo>
                  <a:cubicBezTo>
                    <a:pt x="3729285" y="761568"/>
                    <a:pt x="3728615" y="760120"/>
                    <a:pt x="3725657" y="576657"/>
                  </a:cubicBezTo>
                  <a:cubicBezTo>
                    <a:pt x="4015618" y="576470"/>
                    <a:pt x="3971791" y="560422"/>
                    <a:pt x="3972740" y="623507"/>
                  </a:cubicBezTo>
                  <a:close/>
                  <a:moveTo>
                    <a:pt x="3893104" y="280441"/>
                  </a:moveTo>
                  <a:cubicBezTo>
                    <a:pt x="3980587" y="280441"/>
                    <a:pt x="3966933" y="273577"/>
                    <a:pt x="3967587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3" y="574804"/>
                    <a:pt x="4016957" y="561963"/>
                    <a:pt x="3725439" y="562197"/>
                  </a:cubicBezTo>
                  <a:cubicBezTo>
                    <a:pt x="3722372" y="371106"/>
                    <a:pt x="3722387" y="366235"/>
                    <a:pt x="3720846" y="304551"/>
                  </a:cubicBezTo>
                  <a:cubicBezTo>
                    <a:pt x="3720036" y="272222"/>
                    <a:pt x="3689723" y="280285"/>
                    <a:pt x="3893104" y="280441"/>
                  </a:cubicBezTo>
                  <a:close/>
                  <a:moveTo>
                    <a:pt x="3706304" y="1158037"/>
                  </a:moveTo>
                  <a:cubicBezTo>
                    <a:pt x="3613870" y="1158037"/>
                    <a:pt x="3614384" y="1156185"/>
                    <a:pt x="3519505" y="1156185"/>
                  </a:cubicBezTo>
                  <a:cubicBezTo>
                    <a:pt x="3457477" y="1156185"/>
                    <a:pt x="3474961" y="1209510"/>
                    <a:pt x="3469294" y="874896"/>
                  </a:cubicBezTo>
                  <a:cubicBezTo>
                    <a:pt x="3574838" y="876017"/>
                    <a:pt x="3612624" y="873464"/>
                    <a:pt x="3718090" y="873635"/>
                  </a:cubicBezTo>
                  <a:cubicBezTo>
                    <a:pt x="3722154" y="1200109"/>
                    <a:pt x="3728849" y="1158037"/>
                    <a:pt x="3706304" y="1158037"/>
                  </a:cubicBezTo>
                  <a:close/>
                  <a:moveTo>
                    <a:pt x="3713669" y="623476"/>
                  </a:moveTo>
                  <a:cubicBezTo>
                    <a:pt x="3717966" y="895333"/>
                    <a:pt x="3722668" y="859191"/>
                    <a:pt x="3706304" y="859191"/>
                  </a:cubicBezTo>
                  <a:cubicBezTo>
                    <a:pt x="3433796" y="859191"/>
                    <a:pt x="3469232" y="872203"/>
                    <a:pt x="3468656" y="835719"/>
                  </a:cubicBezTo>
                  <a:cubicBezTo>
                    <a:pt x="3466959" y="726967"/>
                    <a:pt x="3468235" y="729006"/>
                    <a:pt x="3466570" y="623258"/>
                  </a:cubicBezTo>
                  <a:cubicBezTo>
                    <a:pt x="3465667" y="567224"/>
                    <a:pt x="3451903" y="576921"/>
                    <a:pt x="3519489" y="576921"/>
                  </a:cubicBezTo>
                  <a:cubicBezTo>
                    <a:pt x="3752078" y="576921"/>
                    <a:pt x="3712625" y="559006"/>
                    <a:pt x="3713669" y="623476"/>
                  </a:cubicBezTo>
                  <a:close/>
                  <a:moveTo>
                    <a:pt x="3708095" y="304971"/>
                  </a:moveTo>
                  <a:cubicBezTo>
                    <a:pt x="3709698" y="368725"/>
                    <a:pt x="3709745" y="378920"/>
                    <a:pt x="3712688" y="562212"/>
                  </a:cubicBezTo>
                  <a:cubicBezTo>
                    <a:pt x="3685410" y="562212"/>
                    <a:pt x="3493099" y="562430"/>
                    <a:pt x="3465589" y="562726"/>
                  </a:cubicBezTo>
                  <a:lnTo>
                    <a:pt x="3460996" y="279320"/>
                  </a:lnTo>
                  <a:cubicBezTo>
                    <a:pt x="3754616" y="274651"/>
                    <a:pt x="3707332" y="274728"/>
                    <a:pt x="3708095" y="304971"/>
                  </a:cubicBezTo>
                  <a:close/>
                  <a:moveTo>
                    <a:pt x="3457757" y="942089"/>
                  </a:moveTo>
                  <a:cubicBezTo>
                    <a:pt x="3459018" y="1009112"/>
                    <a:pt x="3458583" y="983990"/>
                    <a:pt x="3461354" y="1156683"/>
                  </a:cubicBezTo>
                  <a:cubicBezTo>
                    <a:pt x="3381001" y="1158255"/>
                    <a:pt x="3413463" y="1160123"/>
                    <a:pt x="3214193" y="1158224"/>
                  </a:cubicBezTo>
                  <a:cubicBezTo>
                    <a:pt x="3210580" y="867720"/>
                    <a:pt x="3212682" y="963569"/>
                    <a:pt x="3211764" y="873308"/>
                  </a:cubicBezTo>
                  <a:cubicBezTo>
                    <a:pt x="3507190" y="873168"/>
                    <a:pt x="3456154" y="861152"/>
                    <a:pt x="3457757" y="942089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5" y="860545"/>
                    <a:pt x="3426199" y="859751"/>
                  </a:cubicBezTo>
                  <a:cubicBezTo>
                    <a:pt x="3367814" y="858568"/>
                    <a:pt x="3357040" y="858802"/>
                    <a:pt x="3211593" y="858864"/>
                  </a:cubicBezTo>
                  <a:cubicBezTo>
                    <a:pt x="3209849" y="722002"/>
                    <a:pt x="3207062" y="722764"/>
                    <a:pt x="3205536" y="577544"/>
                  </a:cubicBezTo>
                  <a:cubicBezTo>
                    <a:pt x="3497070" y="580392"/>
                    <a:pt x="3452791" y="559395"/>
                    <a:pt x="3453818" y="623507"/>
                  </a:cubicBezTo>
                  <a:close/>
                  <a:moveTo>
                    <a:pt x="3239228" y="280596"/>
                  </a:moveTo>
                  <a:cubicBezTo>
                    <a:pt x="3302563" y="281437"/>
                    <a:pt x="3363642" y="281577"/>
                    <a:pt x="3426230" y="280067"/>
                  </a:cubicBezTo>
                  <a:cubicBezTo>
                    <a:pt x="3457150" y="279289"/>
                    <a:pt x="3447575" y="237186"/>
                    <a:pt x="3452837" y="562897"/>
                  </a:cubicBezTo>
                  <a:cubicBezTo>
                    <a:pt x="3341876" y="564485"/>
                    <a:pt x="3385423" y="564874"/>
                    <a:pt x="3205396" y="563115"/>
                  </a:cubicBezTo>
                  <a:cubicBezTo>
                    <a:pt x="3202718" y="232828"/>
                    <a:pt x="3187709" y="279927"/>
                    <a:pt x="3239228" y="280596"/>
                  </a:cubicBezTo>
                  <a:close/>
                  <a:moveTo>
                    <a:pt x="3206159" y="1456448"/>
                  </a:moveTo>
                  <a:cubicBezTo>
                    <a:pt x="3145143" y="1456883"/>
                    <a:pt x="3066005" y="1456448"/>
                    <a:pt x="2961426" y="1456448"/>
                  </a:cubicBezTo>
                  <a:cubicBezTo>
                    <a:pt x="2961255" y="1446113"/>
                    <a:pt x="2957067" y="1204047"/>
                    <a:pt x="2956289" y="1171454"/>
                  </a:cubicBezTo>
                  <a:cubicBezTo>
                    <a:pt x="2957425" y="1171454"/>
                    <a:pt x="3199884" y="1172559"/>
                    <a:pt x="3201597" y="1172575"/>
                  </a:cubicBezTo>
                  <a:cubicBezTo>
                    <a:pt x="3202874" y="1276221"/>
                    <a:pt x="3205069" y="1388164"/>
                    <a:pt x="3206159" y="1456448"/>
                  </a:cubicBezTo>
                  <a:close/>
                  <a:moveTo>
                    <a:pt x="3199215" y="941934"/>
                  </a:moveTo>
                  <a:cubicBezTo>
                    <a:pt x="3198670" y="1201619"/>
                    <a:pt x="3226897" y="1157944"/>
                    <a:pt x="3145968" y="1157944"/>
                  </a:cubicBezTo>
                  <a:cubicBezTo>
                    <a:pt x="2934383" y="1157944"/>
                    <a:pt x="2955961" y="1157928"/>
                    <a:pt x="2955868" y="1154146"/>
                  </a:cubicBezTo>
                  <a:cubicBezTo>
                    <a:pt x="2954623" y="1102517"/>
                    <a:pt x="2946636" y="873977"/>
                    <a:pt x="2959324" y="873977"/>
                  </a:cubicBezTo>
                  <a:cubicBezTo>
                    <a:pt x="3247869" y="873977"/>
                    <a:pt x="3199402" y="852731"/>
                    <a:pt x="3199215" y="941934"/>
                  </a:cubicBezTo>
                  <a:close/>
                  <a:moveTo>
                    <a:pt x="3193408" y="623507"/>
                  </a:moveTo>
                  <a:cubicBezTo>
                    <a:pt x="3197752" y="900562"/>
                    <a:pt x="3216294" y="858864"/>
                    <a:pt x="3145968" y="858895"/>
                  </a:cubicBezTo>
                  <a:cubicBezTo>
                    <a:pt x="2923360" y="858895"/>
                    <a:pt x="2951587" y="870055"/>
                    <a:pt x="2951042" y="835688"/>
                  </a:cubicBezTo>
                  <a:cubicBezTo>
                    <a:pt x="2950917" y="827376"/>
                    <a:pt x="2947243" y="588891"/>
                    <a:pt x="2947040" y="575676"/>
                  </a:cubicBezTo>
                  <a:cubicBezTo>
                    <a:pt x="3242747" y="575053"/>
                    <a:pt x="3192489" y="565543"/>
                    <a:pt x="3193408" y="623507"/>
                  </a:cubicBezTo>
                  <a:close/>
                  <a:moveTo>
                    <a:pt x="2959324" y="280768"/>
                  </a:moveTo>
                  <a:cubicBezTo>
                    <a:pt x="3224188" y="280768"/>
                    <a:pt x="3188644" y="269748"/>
                    <a:pt x="3189406" y="304224"/>
                  </a:cubicBezTo>
                  <a:cubicBezTo>
                    <a:pt x="3196444" y="613701"/>
                    <a:pt x="3202298" y="562850"/>
                    <a:pt x="3145968" y="562850"/>
                  </a:cubicBezTo>
                  <a:cubicBezTo>
                    <a:pt x="3052896" y="562850"/>
                    <a:pt x="3052802" y="561216"/>
                    <a:pt x="2959324" y="561216"/>
                  </a:cubicBezTo>
                  <a:cubicBezTo>
                    <a:pt x="2942681" y="561216"/>
                    <a:pt x="2946932" y="569341"/>
                    <a:pt x="2946215" y="517043"/>
                  </a:cubicBezTo>
                  <a:cubicBezTo>
                    <a:pt x="2942525" y="244392"/>
                    <a:pt x="2935426" y="280768"/>
                    <a:pt x="2959324" y="280768"/>
                  </a:cubicBezTo>
                  <a:close/>
                  <a:moveTo>
                    <a:pt x="2938851" y="874009"/>
                  </a:moveTo>
                  <a:cubicBezTo>
                    <a:pt x="2939925" y="952082"/>
                    <a:pt x="2939941" y="1024724"/>
                    <a:pt x="2943179" y="1157025"/>
                  </a:cubicBezTo>
                  <a:cubicBezTo>
                    <a:pt x="2683033" y="1157492"/>
                    <a:pt x="2696890" y="1160559"/>
                    <a:pt x="2696734" y="1154753"/>
                  </a:cubicBezTo>
                  <a:cubicBezTo>
                    <a:pt x="2696143" y="1129647"/>
                    <a:pt x="2691410" y="876032"/>
                    <a:pt x="2691394" y="874896"/>
                  </a:cubicBezTo>
                  <a:cubicBezTo>
                    <a:pt x="2821833" y="876001"/>
                    <a:pt x="2859760" y="874180"/>
                    <a:pt x="2938851" y="874009"/>
                  </a:cubicBezTo>
                  <a:close/>
                  <a:moveTo>
                    <a:pt x="2938649" y="859549"/>
                  </a:moveTo>
                  <a:cubicBezTo>
                    <a:pt x="2653421" y="860156"/>
                    <a:pt x="2691316" y="870989"/>
                    <a:pt x="2690755" y="835688"/>
                  </a:cubicBezTo>
                  <a:cubicBezTo>
                    <a:pt x="2689090" y="729364"/>
                    <a:pt x="2689541" y="729302"/>
                    <a:pt x="2687875" y="623258"/>
                  </a:cubicBezTo>
                  <a:cubicBezTo>
                    <a:pt x="2686941" y="564080"/>
                    <a:pt x="2638568" y="577388"/>
                    <a:pt x="2934274" y="575738"/>
                  </a:cubicBezTo>
                  <a:cubicBezTo>
                    <a:pt x="2934289" y="576921"/>
                    <a:pt x="2938259" y="832528"/>
                    <a:pt x="2938649" y="859549"/>
                  </a:cubicBezTo>
                  <a:close/>
                  <a:moveTo>
                    <a:pt x="2929463" y="280690"/>
                  </a:moveTo>
                  <a:cubicBezTo>
                    <a:pt x="2932608" y="439327"/>
                    <a:pt x="2932359" y="444402"/>
                    <a:pt x="2934071" y="561278"/>
                  </a:cubicBezTo>
                  <a:cubicBezTo>
                    <a:pt x="2647971" y="562788"/>
                    <a:pt x="2687315" y="581606"/>
                    <a:pt x="2685836" y="516981"/>
                  </a:cubicBezTo>
                  <a:cubicBezTo>
                    <a:pt x="2683516" y="415793"/>
                    <a:pt x="2682924" y="357767"/>
                    <a:pt x="2682706" y="304738"/>
                  </a:cubicBezTo>
                  <a:cubicBezTo>
                    <a:pt x="2682551" y="268611"/>
                    <a:pt x="2646212" y="279289"/>
                    <a:pt x="2929463" y="280690"/>
                  </a:cubicBezTo>
                  <a:close/>
                  <a:moveTo>
                    <a:pt x="2679266" y="1157321"/>
                  </a:moveTo>
                  <a:cubicBezTo>
                    <a:pt x="2527061" y="1154037"/>
                    <a:pt x="2435498" y="1159734"/>
                    <a:pt x="2435436" y="1154270"/>
                  </a:cubicBezTo>
                  <a:cubicBezTo>
                    <a:pt x="2431980" y="823096"/>
                    <a:pt x="2411350" y="872639"/>
                    <a:pt x="2492326" y="873728"/>
                  </a:cubicBezTo>
                  <a:cubicBezTo>
                    <a:pt x="2569145" y="874756"/>
                    <a:pt x="2589447" y="873931"/>
                    <a:pt x="2678658" y="874756"/>
                  </a:cubicBezTo>
                  <a:cubicBezTo>
                    <a:pt x="2684061" y="1193992"/>
                    <a:pt x="2686894" y="1157461"/>
                    <a:pt x="2679266" y="1157321"/>
                  </a:cubicBezTo>
                  <a:close/>
                  <a:moveTo>
                    <a:pt x="2675124" y="623507"/>
                  </a:moveTo>
                  <a:cubicBezTo>
                    <a:pt x="2676790" y="729597"/>
                    <a:pt x="2676338" y="729488"/>
                    <a:pt x="2678004" y="835937"/>
                  </a:cubicBezTo>
                  <a:cubicBezTo>
                    <a:pt x="2678565" y="871160"/>
                    <a:pt x="2716990" y="859736"/>
                    <a:pt x="2431357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2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6" y="463173"/>
                    <a:pt x="2674050" y="562415"/>
                  </a:cubicBezTo>
                  <a:cubicBezTo>
                    <a:pt x="2616226" y="561185"/>
                    <a:pt x="2554338" y="561169"/>
                    <a:pt x="2492264" y="562586"/>
                  </a:cubicBezTo>
                  <a:cubicBezTo>
                    <a:pt x="2408517" y="564500"/>
                    <a:pt x="2430376" y="610417"/>
                    <a:pt x="2422389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9" y="1156745"/>
                  </a:moveTo>
                  <a:cubicBezTo>
                    <a:pt x="2216128" y="1156776"/>
                    <a:pt x="2199593" y="1156745"/>
                    <a:pt x="2176349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7" y="1207487"/>
                    <a:pt x="2433147" y="1156745"/>
                    <a:pt x="2398989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1" y="858646"/>
                    <a:pt x="2399004" y="858646"/>
                  </a:cubicBezTo>
                  <a:cubicBezTo>
                    <a:pt x="2138500" y="858646"/>
                    <a:pt x="2173344" y="871254"/>
                    <a:pt x="2172799" y="835688"/>
                  </a:cubicBezTo>
                  <a:cubicBezTo>
                    <a:pt x="2168019" y="530491"/>
                    <a:pt x="2153337" y="576859"/>
                    <a:pt x="2212205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6" y="578104"/>
                    <a:pt x="2415679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4" y="279445"/>
                    <a:pt x="2408984" y="279460"/>
                  </a:cubicBezTo>
                  <a:cubicBezTo>
                    <a:pt x="2409949" y="319571"/>
                    <a:pt x="2406135" y="162085"/>
                    <a:pt x="2415399" y="563644"/>
                  </a:cubicBezTo>
                  <a:cubicBezTo>
                    <a:pt x="2311505" y="563940"/>
                    <a:pt x="2268472" y="561668"/>
                    <a:pt x="2167723" y="562586"/>
                  </a:cubicBezTo>
                  <a:cubicBezTo>
                    <a:pt x="2163831" y="228003"/>
                    <a:pt x="2145740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7" y="951755"/>
                    <a:pt x="2163582" y="1156916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4" y="864903"/>
                    <a:pt x="1913307" y="835688"/>
                  </a:cubicBezTo>
                  <a:cubicBezTo>
                    <a:pt x="1909259" y="583661"/>
                    <a:pt x="1909539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30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1" y="562477"/>
                    <a:pt x="2118712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50" y="572485"/>
                    <a:pt x="1907640" y="516950"/>
                  </a:cubicBezTo>
                  <a:cubicBezTo>
                    <a:pt x="1900229" y="244268"/>
                    <a:pt x="1896772" y="281079"/>
                    <a:pt x="1932130" y="280752"/>
                  </a:cubicBezTo>
                  <a:close/>
                  <a:moveTo>
                    <a:pt x="1905491" y="1153741"/>
                  </a:moveTo>
                  <a:cubicBezTo>
                    <a:pt x="1905569" y="1162504"/>
                    <a:pt x="1924952" y="1157835"/>
                    <a:pt x="1658361" y="1157679"/>
                  </a:cubicBezTo>
                  <a:cubicBezTo>
                    <a:pt x="1658112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3" y="873635"/>
                  </a:cubicBezTo>
                  <a:cubicBezTo>
                    <a:pt x="1902720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9" y="610666"/>
                    <a:pt x="1650856" y="604175"/>
                    <a:pt x="1650234" y="575629"/>
                  </a:cubicBezTo>
                  <a:cubicBezTo>
                    <a:pt x="1651977" y="575629"/>
                    <a:pt x="1895122" y="577466"/>
                    <a:pt x="1896336" y="577481"/>
                  </a:cubicBezTo>
                  <a:cubicBezTo>
                    <a:pt x="1896975" y="608627"/>
                    <a:pt x="1897053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9" y="304847"/>
                  </a:cubicBezTo>
                  <a:cubicBezTo>
                    <a:pt x="1893549" y="609109"/>
                    <a:pt x="1915767" y="562757"/>
                    <a:pt x="1838715" y="562757"/>
                  </a:cubicBezTo>
                  <a:cubicBezTo>
                    <a:pt x="1747121" y="562757"/>
                    <a:pt x="1744770" y="561185"/>
                    <a:pt x="1651931" y="561185"/>
                  </a:cubicBezTo>
                  <a:cubicBezTo>
                    <a:pt x="1649113" y="561169"/>
                    <a:pt x="1637156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3"/>
                    <a:pt x="1447180" y="1158955"/>
                    <a:pt x="1399600" y="1158302"/>
                  </a:cubicBezTo>
                  <a:cubicBezTo>
                    <a:pt x="1394758" y="880390"/>
                    <a:pt x="1395552" y="955475"/>
                    <a:pt x="1394027" y="874693"/>
                  </a:cubicBezTo>
                  <a:cubicBezTo>
                    <a:pt x="1509083" y="876483"/>
                    <a:pt x="1550248" y="873557"/>
                    <a:pt x="1642293" y="873433"/>
                  </a:cubicBezTo>
                  <a:cubicBezTo>
                    <a:pt x="1642293" y="874553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8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3" y="575629"/>
                  </a:cubicBezTo>
                  <a:cubicBezTo>
                    <a:pt x="1638261" y="610946"/>
                    <a:pt x="1642060" y="857805"/>
                    <a:pt x="1642075" y="858973"/>
                  </a:cubicBezTo>
                  <a:close/>
                  <a:moveTo>
                    <a:pt x="1632345" y="281344"/>
                  </a:moveTo>
                  <a:cubicBezTo>
                    <a:pt x="1633248" y="471998"/>
                    <a:pt x="1635287" y="487594"/>
                    <a:pt x="1637124" y="561185"/>
                  </a:cubicBezTo>
                  <a:cubicBezTo>
                    <a:pt x="1458281" y="561263"/>
                    <a:pt x="1422908" y="561434"/>
                    <a:pt x="1389325" y="562259"/>
                  </a:cubicBezTo>
                  <a:cubicBezTo>
                    <a:pt x="1385915" y="339152"/>
                    <a:pt x="1386725" y="384772"/>
                    <a:pt x="1384311" y="279491"/>
                  </a:cubicBezTo>
                  <a:cubicBezTo>
                    <a:pt x="1505565" y="276223"/>
                    <a:pt x="1553035" y="280939"/>
                    <a:pt x="1632345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1" y="1157850"/>
                  </a:cubicBezTo>
                  <a:cubicBezTo>
                    <a:pt x="1140482" y="1153508"/>
                    <a:pt x="1139828" y="1161648"/>
                    <a:pt x="1139704" y="1154239"/>
                  </a:cubicBezTo>
                  <a:cubicBezTo>
                    <a:pt x="1134192" y="824279"/>
                    <a:pt x="1115229" y="873884"/>
                    <a:pt x="1185197" y="873604"/>
                  </a:cubicBezTo>
                  <a:cubicBezTo>
                    <a:pt x="1270936" y="873262"/>
                    <a:pt x="1311089" y="873152"/>
                    <a:pt x="1371747" y="874289"/>
                  </a:cubicBezTo>
                  <a:cubicBezTo>
                    <a:pt x="1384607" y="874538"/>
                    <a:pt x="1380777" y="863891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5" y="888297"/>
                    <a:pt x="1384265" y="860047"/>
                    <a:pt x="1371981" y="859813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4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3" y="562555"/>
                    <a:pt x="1371700" y="562710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7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19"/>
                  </a:moveTo>
                  <a:cubicBezTo>
                    <a:pt x="1127061" y="1160341"/>
                    <a:pt x="879775" y="1156169"/>
                    <a:pt x="879698" y="1154053"/>
                  </a:cubicBezTo>
                  <a:cubicBezTo>
                    <a:pt x="867881" y="826940"/>
                    <a:pt x="871851" y="873075"/>
                    <a:pt x="905107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19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6"/>
                    <a:pt x="1091828" y="859346"/>
                  </a:cubicBezTo>
                  <a:cubicBezTo>
                    <a:pt x="840930" y="859346"/>
                    <a:pt x="875198" y="864997"/>
                    <a:pt x="874747" y="835688"/>
                  </a:cubicBezTo>
                  <a:cubicBezTo>
                    <a:pt x="870029" y="534569"/>
                    <a:pt x="857402" y="577699"/>
                    <a:pt x="905107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7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7" y="280036"/>
                  </a:cubicBezTo>
                  <a:close/>
                  <a:moveTo>
                    <a:pt x="863070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5"/>
                  </a:cubicBezTo>
                  <a:cubicBezTo>
                    <a:pt x="910291" y="876421"/>
                    <a:pt x="862587" y="849136"/>
                    <a:pt x="863070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3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9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9" y="272005"/>
                    <a:pt x="852467" y="307166"/>
                  </a:cubicBezTo>
                  <a:cubicBezTo>
                    <a:pt x="853790" y="379387"/>
                    <a:pt x="854569" y="432059"/>
                    <a:pt x="856640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1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6"/>
                    <a:pt x="360931" y="1158457"/>
                  </a:cubicBezTo>
                  <a:cubicBezTo>
                    <a:pt x="361305" y="1030420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10" y="860016"/>
                    <a:pt x="356152" y="860156"/>
                  </a:cubicBezTo>
                  <a:cubicBezTo>
                    <a:pt x="353053" y="685191"/>
                    <a:pt x="351886" y="664552"/>
                    <a:pt x="350983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9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1"/>
                    <a:pt x="348133" y="1158457"/>
                  </a:cubicBezTo>
                  <a:cubicBezTo>
                    <a:pt x="346576" y="1158457"/>
                    <a:pt x="100770" y="1158457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2" y="1466845"/>
                    <a:pt x="352415" y="1473009"/>
                  </a:cubicBezTo>
                  <a:cubicBezTo>
                    <a:pt x="357304" y="1784789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69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1"/>
                  </a:cubicBezTo>
                  <a:cubicBezTo>
                    <a:pt x="70830" y="2050949"/>
                    <a:pt x="116401" y="2060055"/>
                    <a:pt x="115685" y="2003554"/>
                  </a:cubicBezTo>
                  <a:close/>
                  <a:moveTo>
                    <a:pt x="120543" y="2322043"/>
                  </a:moveTo>
                  <a:cubicBezTo>
                    <a:pt x="117600" y="2137226"/>
                    <a:pt x="117008" y="2101784"/>
                    <a:pt x="116479" y="2063479"/>
                  </a:cubicBezTo>
                  <a:cubicBezTo>
                    <a:pt x="213911" y="2062452"/>
                    <a:pt x="251386" y="2065269"/>
                    <a:pt x="362737" y="2065191"/>
                  </a:cubicBezTo>
                  <a:cubicBezTo>
                    <a:pt x="365493" y="2245822"/>
                    <a:pt x="363018" y="2225167"/>
                    <a:pt x="365477" y="2348753"/>
                  </a:cubicBezTo>
                  <a:cubicBezTo>
                    <a:pt x="78475" y="2349687"/>
                    <a:pt x="120994" y="2351228"/>
                    <a:pt x="120543" y="2322043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5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0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4"/>
                    <a:pt x="149174" y="2942990"/>
                    <a:pt x="128312" y="2942943"/>
                  </a:cubicBezTo>
                  <a:cubicBezTo>
                    <a:pt x="126848" y="2837071"/>
                    <a:pt x="129199" y="2832930"/>
                    <a:pt x="125400" y="2659335"/>
                  </a:cubicBezTo>
                  <a:close/>
                  <a:moveTo>
                    <a:pt x="134788" y="3240824"/>
                  </a:moveTo>
                  <a:cubicBezTo>
                    <a:pt x="129152" y="2964189"/>
                    <a:pt x="129666" y="3038870"/>
                    <a:pt x="128514" y="2957388"/>
                  </a:cubicBezTo>
                  <a:cubicBezTo>
                    <a:pt x="396009" y="2958072"/>
                    <a:pt x="376890" y="2955862"/>
                    <a:pt x="376936" y="2959458"/>
                  </a:cubicBezTo>
                  <a:cubicBezTo>
                    <a:pt x="381965" y="3281215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4"/>
                  </a:cubicBezTo>
                  <a:close/>
                  <a:moveTo>
                    <a:pt x="135100" y="3255284"/>
                  </a:moveTo>
                  <a:cubicBezTo>
                    <a:pt x="220123" y="3255658"/>
                    <a:pt x="232641" y="3253883"/>
                    <a:pt x="381545" y="3253432"/>
                  </a:cubicBezTo>
                  <a:cubicBezTo>
                    <a:pt x="386838" y="3591097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6"/>
                    <a:pt x="135100" y="3255284"/>
                  </a:cubicBezTo>
                  <a:close/>
                  <a:moveTo>
                    <a:pt x="141545" y="3808944"/>
                  </a:moveTo>
                  <a:cubicBezTo>
                    <a:pt x="136906" y="3511638"/>
                    <a:pt x="136859" y="3552901"/>
                    <a:pt x="158469" y="3552901"/>
                  </a:cubicBezTo>
                  <a:cubicBezTo>
                    <a:pt x="425263" y="3552901"/>
                    <a:pt x="386605" y="3533896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2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7"/>
                  </a:moveTo>
                  <a:cubicBezTo>
                    <a:pt x="139412" y="3803169"/>
                    <a:pt x="137077" y="3847996"/>
                    <a:pt x="158469" y="3847996"/>
                  </a:cubicBezTo>
                  <a:cubicBezTo>
                    <a:pt x="437361" y="3847996"/>
                    <a:pt x="389298" y="3829598"/>
                    <a:pt x="390388" y="3915377"/>
                  </a:cubicBezTo>
                  <a:cubicBezTo>
                    <a:pt x="391245" y="3983411"/>
                    <a:pt x="392303" y="4060255"/>
                    <a:pt x="394078" y="4127962"/>
                  </a:cubicBezTo>
                  <a:cubicBezTo>
                    <a:pt x="394187" y="4132320"/>
                    <a:pt x="401520" y="4131044"/>
                    <a:pt x="345097" y="4131044"/>
                  </a:cubicBezTo>
                  <a:cubicBezTo>
                    <a:pt x="130927" y="4131044"/>
                    <a:pt x="147477" y="4139682"/>
                    <a:pt x="147197" y="4127557"/>
                  </a:cubicBezTo>
                  <a:close/>
                  <a:moveTo>
                    <a:pt x="153222" y="4429999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90" y="4115074"/>
                    <a:pt x="396258" y="4234053"/>
                  </a:cubicBezTo>
                  <a:cubicBezTo>
                    <a:pt x="397908" y="4339645"/>
                    <a:pt x="399076" y="4337917"/>
                    <a:pt x="400664" y="4430217"/>
                  </a:cubicBezTo>
                  <a:cubicBezTo>
                    <a:pt x="370428" y="4430093"/>
                    <a:pt x="167780" y="4429999"/>
                    <a:pt x="153222" y="4429999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8"/>
                    <a:pt x="400913" y="4444693"/>
                  </a:cubicBezTo>
                  <a:cubicBezTo>
                    <a:pt x="403062" y="4594769"/>
                    <a:pt x="402377" y="4587983"/>
                    <a:pt x="404821" y="4726246"/>
                  </a:cubicBezTo>
                  <a:cubicBezTo>
                    <a:pt x="342451" y="4725514"/>
                    <a:pt x="251947" y="4726324"/>
                    <a:pt x="158282" y="4726324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4"/>
                  </a:cubicBezTo>
                  <a:cubicBezTo>
                    <a:pt x="411376" y="5075243"/>
                    <a:pt x="422523" y="5024719"/>
                    <a:pt x="345082" y="5024719"/>
                  </a:cubicBezTo>
                  <a:cubicBezTo>
                    <a:pt x="255247" y="5024719"/>
                    <a:pt x="252414" y="5022867"/>
                    <a:pt x="162735" y="5022804"/>
                  </a:cubicBezTo>
                  <a:cubicBezTo>
                    <a:pt x="155620" y="4719335"/>
                    <a:pt x="159575" y="4740753"/>
                    <a:pt x="158469" y="4740753"/>
                  </a:cubicBezTo>
                  <a:close/>
                  <a:moveTo>
                    <a:pt x="165429" y="5296342"/>
                  </a:moveTo>
                  <a:cubicBezTo>
                    <a:pt x="163809" y="5192976"/>
                    <a:pt x="165569" y="5189769"/>
                    <a:pt x="163903" y="5083788"/>
                  </a:cubicBezTo>
                  <a:cubicBezTo>
                    <a:pt x="162922" y="5020018"/>
                    <a:pt x="121555" y="5038042"/>
                    <a:pt x="408106" y="5039303"/>
                  </a:cubicBezTo>
                  <a:cubicBezTo>
                    <a:pt x="409398" y="5185349"/>
                    <a:pt x="413119" y="5185987"/>
                    <a:pt x="414692" y="5321168"/>
                  </a:cubicBezTo>
                  <a:cubicBezTo>
                    <a:pt x="133745" y="5316125"/>
                    <a:pt x="166098" y="5339146"/>
                    <a:pt x="165429" y="5296342"/>
                  </a:cubicBezTo>
                  <a:close/>
                  <a:moveTo>
                    <a:pt x="170224" y="5614831"/>
                  </a:moveTo>
                  <a:cubicBezTo>
                    <a:pt x="168636" y="5538890"/>
                    <a:pt x="167671" y="5482281"/>
                    <a:pt x="166845" y="5402557"/>
                  </a:cubicBezTo>
                  <a:cubicBezTo>
                    <a:pt x="165974" y="5318709"/>
                    <a:pt x="148692" y="5337869"/>
                    <a:pt x="251884" y="5335924"/>
                  </a:cubicBezTo>
                  <a:cubicBezTo>
                    <a:pt x="318988" y="5334741"/>
                    <a:pt x="375442" y="5334912"/>
                    <a:pt x="414847" y="5335643"/>
                  </a:cubicBezTo>
                  <a:cubicBezTo>
                    <a:pt x="415548" y="5416457"/>
                    <a:pt x="412932" y="5455976"/>
                    <a:pt x="418055" y="5619828"/>
                  </a:cubicBezTo>
                  <a:cubicBezTo>
                    <a:pt x="148116" y="5619828"/>
                    <a:pt x="170286" y="5617555"/>
                    <a:pt x="170224" y="5614831"/>
                  </a:cubicBezTo>
                  <a:close/>
                  <a:moveTo>
                    <a:pt x="170598" y="5632311"/>
                  </a:moveTo>
                  <a:cubicBezTo>
                    <a:pt x="253644" y="5632482"/>
                    <a:pt x="228048" y="5634272"/>
                    <a:pt x="418506" y="5634272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0"/>
                    <a:pt x="256571" y="5917164"/>
                    <a:pt x="176156" y="5917366"/>
                  </a:cubicBezTo>
                  <a:cubicBezTo>
                    <a:pt x="176140" y="5915779"/>
                    <a:pt x="170629" y="5633509"/>
                    <a:pt x="170598" y="5632311"/>
                  </a:cubicBezTo>
                  <a:close/>
                  <a:moveTo>
                    <a:pt x="176421" y="5933601"/>
                  </a:moveTo>
                  <a:cubicBezTo>
                    <a:pt x="176389" y="5931593"/>
                    <a:pt x="155184" y="5931282"/>
                    <a:pt x="421714" y="5930099"/>
                  </a:cubicBezTo>
                  <a:cubicBezTo>
                    <a:pt x="423395" y="6039131"/>
                    <a:pt x="426104" y="6043831"/>
                    <a:pt x="428159" y="6214921"/>
                  </a:cubicBezTo>
                  <a:cubicBezTo>
                    <a:pt x="318910" y="6214532"/>
                    <a:pt x="259327" y="6215045"/>
                    <a:pt x="180686" y="6215108"/>
                  </a:cubicBezTo>
                  <a:cubicBezTo>
                    <a:pt x="178725" y="6122901"/>
                    <a:pt x="177900" y="6025979"/>
                    <a:pt x="176421" y="5933601"/>
                  </a:cubicBezTo>
                  <a:close/>
                  <a:moveTo>
                    <a:pt x="184766" y="6465033"/>
                  </a:moveTo>
                  <a:cubicBezTo>
                    <a:pt x="183598" y="6181503"/>
                    <a:pt x="159108" y="6229786"/>
                    <a:pt x="251791" y="6229412"/>
                  </a:cubicBezTo>
                  <a:cubicBezTo>
                    <a:pt x="315127" y="6229241"/>
                    <a:pt x="357226" y="6229178"/>
                    <a:pt x="428330" y="6229381"/>
                  </a:cubicBezTo>
                  <a:cubicBezTo>
                    <a:pt x="431724" y="6535636"/>
                    <a:pt x="428377" y="6162639"/>
                    <a:pt x="430946" y="6512537"/>
                  </a:cubicBezTo>
                  <a:cubicBezTo>
                    <a:pt x="135941" y="6514078"/>
                    <a:pt x="184999" y="6519853"/>
                    <a:pt x="184766" y="6465033"/>
                  </a:cubicBezTo>
                  <a:close/>
                  <a:moveTo>
                    <a:pt x="189390" y="6783709"/>
                  </a:moveTo>
                  <a:cubicBezTo>
                    <a:pt x="184517" y="6472801"/>
                    <a:pt x="165709" y="6523729"/>
                    <a:pt x="251620" y="6525970"/>
                  </a:cubicBezTo>
                  <a:cubicBezTo>
                    <a:pt x="304602" y="6527417"/>
                    <a:pt x="349317" y="6527417"/>
                    <a:pt x="431071" y="6527013"/>
                  </a:cubicBezTo>
                  <a:cubicBezTo>
                    <a:pt x="432581" y="6680063"/>
                    <a:pt x="436224" y="6671066"/>
                    <a:pt x="437843" y="6808038"/>
                  </a:cubicBezTo>
                  <a:cubicBezTo>
                    <a:pt x="153051" y="6804582"/>
                    <a:pt x="190044" y="6823711"/>
                    <a:pt x="189390" y="6783709"/>
                  </a:cubicBezTo>
                  <a:close/>
                  <a:moveTo>
                    <a:pt x="193874" y="7107724"/>
                  </a:moveTo>
                  <a:cubicBezTo>
                    <a:pt x="193609" y="7029775"/>
                    <a:pt x="193718" y="7047068"/>
                    <a:pt x="190059" y="6823914"/>
                  </a:cubicBezTo>
                  <a:cubicBezTo>
                    <a:pt x="265539" y="6823447"/>
                    <a:pt x="286199" y="6820676"/>
                    <a:pt x="437999" y="6822528"/>
                  </a:cubicBezTo>
                  <a:cubicBezTo>
                    <a:pt x="438684" y="6900322"/>
                    <a:pt x="439774" y="7075598"/>
                    <a:pt x="440194" y="7107740"/>
                  </a:cubicBezTo>
                  <a:lnTo>
                    <a:pt x="193874" y="7107724"/>
                  </a:lnTo>
                  <a:close/>
                  <a:moveTo>
                    <a:pt x="438435" y="5930021"/>
                  </a:moveTo>
                  <a:cubicBezTo>
                    <a:pt x="701352" y="5928947"/>
                    <a:pt x="681097" y="5932137"/>
                    <a:pt x="681128" y="5933881"/>
                  </a:cubicBezTo>
                  <a:cubicBezTo>
                    <a:pt x="686203" y="6258269"/>
                    <a:pt x="714679" y="6213489"/>
                    <a:pt x="625047" y="6214578"/>
                  </a:cubicBezTo>
                  <a:cubicBezTo>
                    <a:pt x="564421" y="6215232"/>
                    <a:pt x="527880" y="6215217"/>
                    <a:pt x="440941" y="6214968"/>
                  </a:cubicBezTo>
                  <a:cubicBezTo>
                    <a:pt x="437158" y="5907654"/>
                    <a:pt x="429358" y="5930067"/>
                    <a:pt x="438435" y="5930021"/>
                  </a:cubicBezTo>
                  <a:close/>
                  <a:moveTo>
                    <a:pt x="443588" y="6465065"/>
                  </a:moveTo>
                  <a:cubicBezTo>
                    <a:pt x="443588" y="6180491"/>
                    <a:pt x="413727" y="6229567"/>
                    <a:pt x="531726" y="6229567"/>
                  </a:cubicBezTo>
                  <a:cubicBezTo>
                    <a:pt x="619692" y="6229567"/>
                    <a:pt x="616204" y="6228789"/>
                    <a:pt x="687698" y="6228540"/>
                  </a:cubicBezTo>
                  <a:cubicBezTo>
                    <a:pt x="687387" y="6405793"/>
                    <a:pt x="690080" y="6431943"/>
                    <a:pt x="692120" y="6511837"/>
                  </a:cubicBezTo>
                  <a:cubicBezTo>
                    <a:pt x="399621" y="6512148"/>
                    <a:pt x="443588" y="6528352"/>
                    <a:pt x="443588" y="6465065"/>
                  </a:cubicBezTo>
                  <a:close/>
                  <a:moveTo>
                    <a:pt x="450267" y="6783678"/>
                  </a:moveTo>
                  <a:cubicBezTo>
                    <a:pt x="445457" y="6475493"/>
                    <a:pt x="415097" y="6526733"/>
                    <a:pt x="531726" y="6526733"/>
                  </a:cubicBezTo>
                  <a:cubicBezTo>
                    <a:pt x="624736" y="6526733"/>
                    <a:pt x="611923" y="6526406"/>
                    <a:pt x="692462" y="6526313"/>
                  </a:cubicBezTo>
                  <a:cubicBezTo>
                    <a:pt x="695327" y="6653384"/>
                    <a:pt x="692774" y="6669338"/>
                    <a:pt x="695031" y="6808146"/>
                  </a:cubicBezTo>
                  <a:cubicBezTo>
                    <a:pt x="411578" y="6808442"/>
                    <a:pt x="450781" y="6817143"/>
                    <a:pt x="450267" y="6783678"/>
                  </a:cubicBezTo>
                  <a:close/>
                  <a:moveTo>
                    <a:pt x="452961" y="7107755"/>
                  </a:moveTo>
                  <a:cubicBezTo>
                    <a:pt x="452494" y="7072345"/>
                    <a:pt x="451404" y="6896555"/>
                    <a:pt x="450750" y="6822684"/>
                  </a:cubicBezTo>
                  <a:cubicBezTo>
                    <a:pt x="536225" y="6823665"/>
                    <a:pt x="630637" y="6822669"/>
                    <a:pt x="695280" y="6822591"/>
                  </a:cubicBezTo>
                  <a:cubicBezTo>
                    <a:pt x="699141" y="7059738"/>
                    <a:pt x="698674" y="7036624"/>
                    <a:pt x="700293" y="7105561"/>
                  </a:cubicBezTo>
                  <a:cubicBezTo>
                    <a:pt x="612810" y="7105857"/>
                    <a:pt x="651219" y="7107771"/>
                    <a:pt x="452961" y="7107755"/>
                  </a:cubicBezTo>
                  <a:close/>
                  <a:moveTo>
                    <a:pt x="703516" y="6464800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4"/>
                    <a:pt x="947097" y="6252526"/>
                  </a:cubicBezTo>
                  <a:cubicBezTo>
                    <a:pt x="948389" y="6557956"/>
                    <a:pt x="966340" y="6510701"/>
                    <a:pt x="905122" y="6510701"/>
                  </a:cubicBezTo>
                  <a:cubicBezTo>
                    <a:pt x="671272" y="6510701"/>
                    <a:pt x="705571" y="6528616"/>
                    <a:pt x="703516" y="6464800"/>
                  </a:cubicBezTo>
                  <a:close/>
                  <a:moveTo>
                    <a:pt x="707393" y="6783741"/>
                  </a:moveTo>
                  <a:cubicBezTo>
                    <a:pt x="702831" y="6492007"/>
                    <a:pt x="702956" y="6526297"/>
                    <a:pt x="718478" y="6526297"/>
                  </a:cubicBezTo>
                  <a:cubicBezTo>
                    <a:pt x="992232" y="6526297"/>
                    <a:pt x="950195" y="6509923"/>
                    <a:pt x="951160" y="6571497"/>
                  </a:cubicBezTo>
                  <a:cubicBezTo>
                    <a:pt x="955504" y="6850296"/>
                    <a:pt x="974825" y="6809469"/>
                    <a:pt x="905107" y="6809469"/>
                  </a:cubicBezTo>
                  <a:cubicBezTo>
                    <a:pt x="675165" y="6809469"/>
                    <a:pt x="707891" y="6815057"/>
                    <a:pt x="707393" y="6783741"/>
                  </a:cubicBezTo>
                  <a:close/>
                  <a:moveTo>
                    <a:pt x="959941" y="7102852"/>
                  </a:moveTo>
                  <a:cubicBezTo>
                    <a:pt x="959926" y="7111242"/>
                    <a:pt x="981178" y="7105514"/>
                    <a:pt x="718463" y="7105514"/>
                  </a:cubicBezTo>
                  <a:cubicBezTo>
                    <a:pt x="710242" y="7105514"/>
                    <a:pt x="713138" y="7137297"/>
                    <a:pt x="708016" y="6822559"/>
                  </a:cubicBezTo>
                  <a:cubicBezTo>
                    <a:pt x="818931" y="6822497"/>
                    <a:pt x="793429" y="6824116"/>
                    <a:pt x="957108" y="6823867"/>
                  </a:cubicBezTo>
                  <a:cubicBezTo>
                    <a:pt x="957139" y="6825688"/>
                    <a:pt x="960004" y="7050990"/>
                    <a:pt x="959941" y="7102852"/>
                  </a:cubicBezTo>
                  <a:close/>
                  <a:moveTo>
                    <a:pt x="962417" y="6464971"/>
                  </a:moveTo>
                  <a:cubicBezTo>
                    <a:pt x="958960" y="6190173"/>
                    <a:pt x="946552" y="6229801"/>
                    <a:pt x="998553" y="6229101"/>
                  </a:cubicBezTo>
                  <a:cubicBezTo>
                    <a:pt x="1239160" y="6225847"/>
                    <a:pt x="1206604" y="6224571"/>
                    <a:pt x="1207305" y="6252697"/>
                  </a:cubicBezTo>
                  <a:cubicBezTo>
                    <a:pt x="1214545" y="6553784"/>
                    <a:pt x="1214373" y="6511946"/>
                    <a:pt x="1185243" y="6511619"/>
                  </a:cubicBezTo>
                  <a:cubicBezTo>
                    <a:pt x="923027" y="6508786"/>
                    <a:pt x="963164" y="6525659"/>
                    <a:pt x="962417" y="6464971"/>
                  </a:cubicBezTo>
                  <a:close/>
                  <a:moveTo>
                    <a:pt x="969283" y="6783678"/>
                  </a:moveTo>
                  <a:cubicBezTo>
                    <a:pt x="964628" y="6486248"/>
                    <a:pt x="947081" y="6525176"/>
                    <a:pt x="998428" y="6525379"/>
                  </a:cubicBezTo>
                  <a:cubicBezTo>
                    <a:pt x="1250416" y="6526390"/>
                    <a:pt x="1210497" y="6514234"/>
                    <a:pt x="1211384" y="6571497"/>
                  </a:cubicBezTo>
                  <a:cubicBezTo>
                    <a:pt x="1213035" y="6676560"/>
                    <a:pt x="1213938" y="6683487"/>
                    <a:pt x="1215510" y="6783927"/>
                  </a:cubicBezTo>
                  <a:cubicBezTo>
                    <a:pt x="1216024" y="6817485"/>
                    <a:pt x="1238864" y="6809080"/>
                    <a:pt x="1091828" y="6809189"/>
                  </a:cubicBezTo>
                  <a:cubicBezTo>
                    <a:pt x="946552" y="6809189"/>
                    <a:pt x="969828" y="6817890"/>
                    <a:pt x="969283" y="6783678"/>
                  </a:cubicBezTo>
                  <a:close/>
                  <a:moveTo>
                    <a:pt x="1185119" y="7106759"/>
                  </a:moveTo>
                  <a:cubicBezTo>
                    <a:pt x="1126750" y="7107226"/>
                    <a:pt x="1117331" y="7107148"/>
                    <a:pt x="972677" y="7107102"/>
                  </a:cubicBezTo>
                  <a:cubicBezTo>
                    <a:pt x="972755" y="7053123"/>
                    <a:pt x="969906" y="6825750"/>
                    <a:pt x="969874" y="6823867"/>
                  </a:cubicBezTo>
                  <a:cubicBezTo>
                    <a:pt x="1086675" y="6823633"/>
                    <a:pt x="949152" y="6823743"/>
                    <a:pt x="1216024" y="6823555"/>
                  </a:cubicBezTo>
                  <a:cubicBezTo>
                    <a:pt x="1219247" y="7159711"/>
                    <a:pt x="1232200" y="7106370"/>
                    <a:pt x="1185119" y="7106759"/>
                  </a:cubicBezTo>
                  <a:close/>
                  <a:moveTo>
                    <a:pt x="1217908" y="6146124"/>
                  </a:moveTo>
                  <a:cubicBezTo>
                    <a:pt x="1216288" y="6042680"/>
                    <a:pt x="1216849" y="6044485"/>
                    <a:pt x="1215105" y="5933570"/>
                  </a:cubicBezTo>
                  <a:cubicBezTo>
                    <a:pt x="1215074" y="5931033"/>
                    <a:pt x="1194367" y="5931079"/>
                    <a:pt x="1461955" y="5931033"/>
                  </a:cubicBezTo>
                  <a:cubicBezTo>
                    <a:pt x="1461971" y="5932185"/>
                    <a:pt x="1462843" y="5976653"/>
                    <a:pt x="1464991" y="6213800"/>
                  </a:cubicBezTo>
                  <a:cubicBezTo>
                    <a:pt x="1170281" y="6213800"/>
                    <a:pt x="1219356" y="6238611"/>
                    <a:pt x="1217908" y="6146124"/>
                  </a:cubicBezTo>
                  <a:close/>
                  <a:moveTo>
                    <a:pt x="1278519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8"/>
                    <a:pt x="1467996" y="6431927"/>
                    <a:pt x="1469662" y="6511121"/>
                  </a:cubicBezTo>
                  <a:cubicBezTo>
                    <a:pt x="1367808" y="6511121"/>
                    <a:pt x="1332917" y="6512678"/>
                    <a:pt x="1223388" y="6511962"/>
                  </a:cubicBezTo>
                  <a:cubicBezTo>
                    <a:pt x="1220648" y="6181067"/>
                    <a:pt x="1200159" y="6229879"/>
                    <a:pt x="1278519" y="6229879"/>
                  </a:cubicBezTo>
                  <a:close/>
                  <a:moveTo>
                    <a:pt x="1228261" y="6783678"/>
                  </a:moveTo>
                  <a:cubicBezTo>
                    <a:pt x="1223513" y="6479307"/>
                    <a:pt x="1206620" y="6526577"/>
                    <a:pt x="1278519" y="6526577"/>
                  </a:cubicBezTo>
                  <a:cubicBezTo>
                    <a:pt x="1507978" y="6526577"/>
                    <a:pt x="1469740" y="6506374"/>
                    <a:pt x="1470752" y="6571497"/>
                  </a:cubicBezTo>
                  <a:cubicBezTo>
                    <a:pt x="1474473" y="6806854"/>
                    <a:pt x="1474193" y="6789686"/>
                    <a:pt x="1474519" y="6809547"/>
                  </a:cubicBezTo>
                  <a:cubicBezTo>
                    <a:pt x="1188746" y="6809936"/>
                    <a:pt x="1228791" y="6817299"/>
                    <a:pt x="1228261" y="6783678"/>
                  </a:cubicBezTo>
                  <a:close/>
                  <a:moveTo>
                    <a:pt x="1465256" y="7106635"/>
                  </a:moveTo>
                  <a:cubicBezTo>
                    <a:pt x="1204067" y="7106635"/>
                    <a:pt x="1231297" y="7107771"/>
                    <a:pt x="1231235" y="7102837"/>
                  </a:cubicBezTo>
                  <a:cubicBezTo>
                    <a:pt x="1226689" y="6766323"/>
                    <a:pt x="1215105" y="6823571"/>
                    <a:pt x="1278534" y="6823525"/>
                  </a:cubicBezTo>
                  <a:cubicBezTo>
                    <a:pt x="1372183" y="6823525"/>
                    <a:pt x="1371825" y="6824022"/>
                    <a:pt x="1465256" y="6824022"/>
                  </a:cubicBezTo>
                  <a:cubicBezTo>
                    <a:pt x="1478116" y="6824022"/>
                    <a:pt x="1474395" y="6813859"/>
                    <a:pt x="1476139" y="6890345"/>
                  </a:cubicBezTo>
                  <a:cubicBezTo>
                    <a:pt x="1481868" y="7139788"/>
                    <a:pt x="1483581" y="7106635"/>
                    <a:pt x="1465256" y="7106635"/>
                  </a:cubicBezTo>
                  <a:close/>
                  <a:moveTo>
                    <a:pt x="1478054" y="6252464"/>
                  </a:moveTo>
                  <a:cubicBezTo>
                    <a:pt x="1477820" y="6214936"/>
                    <a:pt x="1442603" y="6231778"/>
                    <a:pt x="1723596" y="6228011"/>
                  </a:cubicBezTo>
                  <a:cubicBezTo>
                    <a:pt x="1726429" y="6401607"/>
                    <a:pt x="1726367" y="6405576"/>
                    <a:pt x="1728173" y="6465314"/>
                  </a:cubicBezTo>
                  <a:cubicBezTo>
                    <a:pt x="1730197" y="6532165"/>
                    <a:pt x="1769260" y="6511822"/>
                    <a:pt x="1482429" y="6511137"/>
                  </a:cubicBezTo>
                  <a:cubicBezTo>
                    <a:pt x="1481214" y="6453469"/>
                    <a:pt x="1478879" y="6385465"/>
                    <a:pt x="1478054" y="6252464"/>
                  </a:cubicBezTo>
                  <a:close/>
                  <a:moveTo>
                    <a:pt x="1482709" y="6525581"/>
                  </a:moveTo>
                  <a:cubicBezTo>
                    <a:pt x="1776189" y="6526313"/>
                    <a:pt x="1729746" y="6514966"/>
                    <a:pt x="1730617" y="6571451"/>
                  </a:cubicBezTo>
                  <a:cubicBezTo>
                    <a:pt x="1732268" y="6677930"/>
                    <a:pt x="1733202" y="6673603"/>
                    <a:pt x="1734993" y="6783912"/>
                  </a:cubicBezTo>
                  <a:cubicBezTo>
                    <a:pt x="1735506" y="6816707"/>
                    <a:pt x="1775208" y="6808349"/>
                    <a:pt x="1487271" y="6809501"/>
                  </a:cubicBezTo>
                  <a:cubicBezTo>
                    <a:pt x="1486555" y="6767086"/>
                    <a:pt x="1483472" y="6564914"/>
                    <a:pt x="1482709" y="6525581"/>
                  </a:cubicBezTo>
                  <a:close/>
                  <a:moveTo>
                    <a:pt x="1491941" y="7106588"/>
                  </a:moveTo>
                  <a:cubicBezTo>
                    <a:pt x="1491583" y="6983796"/>
                    <a:pt x="1488781" y="6893115"/>
                    <a:pt x="1487535" y="6823960"/>
                  </a:cubicBezTo>
                  <a:cubicBezTo>
                    <a:pt x="1573119" y="6823602"/>
                    <a:pt x="1601486" y="6820645"/>
                    <a:pt x="1735475" y="6822544"/>
                  </a:cubicBezTo>
                  <a:cubicBezTo>
                    <a:pt x="1736254" y="6922471"/>
                    <a:pt x="1733233" y="6870126"/>
                    <a:pt x="1737593" y="7103008"/>
                  </a:cubicBezTo>
                  <a:cubicBezTo>
                    <a:pt x="1737655" y="7106494"/>
                    <a:pt x="1759249" y="7105997"/>
                    <a:pt x="1491941" y="7106588"/>
                  </a:cubicBezTo>
                  <a:close/>
                  <a:moveTo>
                    <a:pt x="1740940" y="6464847"/>
                  </a:moveTo>
                  <a:cubicBezTo>
                    <a:pt x="1738932" y="6398525"/>
                    <a:pt x="1739056" y="6394026"/>
                    <a:pt x="1736347" y="6227840"/>
                  </a:cubicBezTo>
                  <a:cubicBezTo>
                    <a:pt x="1907344" y="6225163"/>
                    <a:pt x="1908947" y="6228742"/>
                    <a:pt x="1983306" y="6229754"/>
                  </a:cubicBezTo>
                  <a:cubicBezTo>
                    <a:pt x="1984661" y="6305633"/>
                    <a:pt x="1988163" y="6510545"/>
                    <a:pt x="1988179" y="6511697"/>
                  </a:cubicBezTo>
                  <a:cubicBezTo>
                    <a:pt x="1700304" y="6512958"/>
                    <a:pt x="1742917" y="6530172"/>
                    <a:pt x="1740940" y="6464847"/>
                  </a:cubicBezTo>
                  <a:close/>
                  <a:moveTo>
                    <a:pt x="1742575" y="6527246"/>
                  </a:moveTo>
                  <a:cubicBezTo>
                    <a:pt x="1846453" y="6527293"/>
                    <a:pt x="1875380" y="6527464"/>
                    <a:pt x="1932146" y="6526702"/>
                  </a:cubicBezTo>
                  <a:cubicBezTo>
                    <a:pt x="2003234" y="6525737"/>
                    <a:pt x="1988210" y="6477486"/>
                    <a:pt x="1993021" y="6783959"/>
                  </a:cubicBezTo>
                  <a:cubicBezTo>
                    <a:pt x="1993535" y="6816396"/>
                    <a:pt x="2032909" y="6812474"/>
                    <a:pt x="1748086" y="6808286"/>
                  </a:cubicBezTo>
                  <a:cubicBezTo>
                    <a:pt x="1747806" y="6783865"/>
                    <a:pt x="1742606" y="6528476"/>
                    <a:pt x="1742575" y="6527246"/>
                  </a:cubicBezTo>
                  <a:close/>
                  <a:moveTo>
                    <a:pt x="1750406" y="7105405"/>
                  </a:moveTo>
                  <a:cubicBezTo>
                    <a:pt x="1745875" y="6884523"/>
                    <a:pt x="1749005" y="6921023"/>
                    <a:pt x="1748226" y="6822746"/>
                  </a:cubicBezTo>
                  <a:cubicBezTo>
                    <a:pt x="1819829" y="6823805"/>
                    <a:pt x="1828859" y="6823042"/>
                    <a:pt x="1932036" y="6823743"/>
                  </a:cubicBezTo>
                  <a:cubicBezTo>
                    <a:pt x="2019115" y="6824334"/>
                    <a:pt x="1986607" y="6775522"/>
                    <a:pt x="1998175" y="7103428"/>
                  </a:cubicBezTo>
                  <a:cubicBezTo>
                    <a:pt x="1998455" y="7111491"/>
                    <a:pt x="2006208" y="7103709"/>
                    <a:pt x="1750406" y="7105405"/>
                  </a:cubicBezTo>
                  <a:close/>
                  <a:moveTo>
                    <a:pt x="2000090" y="6464971"/>
                  </a:moveTo>
                  <a:cubicBezTo>
                    <a:pt x="1995263" y="6191963"/>
                    <a:pt x="1986140" y="6230019"/>
                    <a:pt x="2025436" y="6230019"/>
                  </a:cubicBezTo>
                  <a:cubicBezTo>
                    <a:pt x="2277206" y="6230019"/>
                    <a:pt x="2243421" y="6217660"/>
                    <a:pt x="2244526" y="6252790"/>
                  </a:cubicBezTo>
                  <a:cubicBezTo>
                    <a:pt x="2253619" y="6553115"/>
                    <a:pt x="2254615" y="6510716"/>
                    <a:pt x="2212189" y="6510716"/>
                  </a:cubicBezTo>
                  <a:cubicBezTo>
                    <a:pt x="1962832" y="6510701"/>
                    <a:pt x="2001242" y="6526064"/>
                    <a:pt x="2000090" y="6464971"/>
                  </a:cubicBezTo>
                  <a:close/>
                  <a:moveTo>
                    <a:pt x="2005772" y="6783709"/>
                  </a:moveTo>
                  <a:cubicBezTo>
                    <a:pt x="2001117" y="6486373"/>
                    <a:pt x="1991106" y="6526064"/>
                    <a:pt x="2025452" y="6526064"/>
                  </a:cubicBezTo>
                  <a:cubicBezTo>
                    <a:pt x="2289521" y="6526064"/>
                    <a:pt x="2248652" y="6510701"/>
                    <a:pt x="2249602" y="6571451"/>
                  </a:cubicBezTo>
                  <a:cubicBezTo>
                    <a:pt x="2253977" y="6851106"/>
                    <a:pt x="2264439" y="6807975"/>
                    <a:pt x="2212189" y="6807975"/>
                  </a:cubicBezTo>
                  <a:cubicBezTo>
                    <a:pt x="1973451" y="6807990"/>
                    <a:pt x="2006348" y="6820598"/>
                    <a:pt x="2005772" y="6783709"/>
                  </a:cubicBezTo>
                  <a:close/>
                  <a:moveTo>
                    <a:pt x="2011066" y="7106977"/>
                  </a:moveTo>
                  <a:cubicBezTo>
                    <a:pt x="2006893" y="6982069"/>
                    <a:pt x="2007578" y="6917194"/>
                    <a:pt x="2006348" y="6824022"/>
                  </a:cubicBezTo>
                  <a:cubicBezTo>
                    <a:pt x="2131354" y="6824147"/>
                    <a:pt x="2082544" y="6822622"/>
                    <a:pt x="2253307" y="6822404"/>
                  </a:cubicBezTo>
                  <a:lnTo>
                    <a:pt x="2257854" y="7107039"/>
                  </a:lnTo>
                  <a:cubicBezTo>
                    <a:pt x="2218136" y="7107257"/>
                    <a:pt x="2012296" y="7106993"/>
                    <a:pt x="2011066" y="7106977"/>
                  </a:cubicBezTo>
                  <a:close/>
                  <a:moveTo>
                    <a:pt x="2261061" y="6465718"/>
                  </a:moveTo>
                  <a:cubicBezTo>
                    <a:pt x="2258757" y="6187324"/>
                    <a:pt x="2240509" y="6228680"/>
                    <a:pt x="2305589" y="6228494"/>
                  </a:cubicBezTo>
                  <a:cubicBezTo>
                    <a:pt x="2536776" y="6227871"/>
                    <a:pt x="2503038" y="6221661"/>
                    <a:pt x="2503972" y="6252775"/>
                  </a:cubicBezTo>
                  <a:cubicBezTo>
                    <a:pt x="2512955" y="6549613"/>
                    <a:pt x="2507397" y="6512413"/>
                    <a:pt x="2492466" y="6512180"/>
                  </a:cubicBezTo>
                  <a:cubicBezTo>
                    <a:pt x="2221562" y="6507448"/>
                    <a:pt x="2261590" y="6527869"/>
                    <a:pt x="2261061" y="6465718"/>
                  </a:cubicBezTo>
                  <a:close/>
                  <a:moveTo>
                    <a:pt x="2265451" y="6783709"/>
                  </a:moveTo>
                  <a:cubicBezTo>
                    <a:pt x="2260656" y="6477345"/>
                    <a:pt x="2249368" y="6525130"/>
                    <a:pt x="2305542" y="6525503"/>
                  </a:cubicBezTo>
                  <a:cubicBezTo>
                    <a:pt x="2541665" y="6527417"/>
                    <a:pt x="2506681" y="6512351"/>
                    <a:pt x="2507615" y="6571497"/>
                  </a:cubicBezTo>
                  <a:cubicBezTo>
                    <a:pt x="2511834" y="6841128"/>
                    <a:pt x="2524725" y="6808286"/>
                    <a:pt x="2492466" y="6808022"/>
                  </a:cubicBezTo>
                  <a:cubicBezTo>
                    <a:pt x="2231059" y="6805905"/>
                    <a:pt x="2266012" y="6818902"/>
                    <a:pt x="2265451" y="6783709"/>
                  </a:cubicBezTo>
                  <a:close/>
                  <a:moveTo>
                    <a:pt x="2517174" y="7102852"/>
                  </a:moveTo>
                  <a:cubicBezTo>
                    <a:pt x="2517159" y="7111429"/>
                    <a:pt x="2540435" y="7104471"/>
                    <a:pt x="2305542" y="7106681"/>
                  </a:cubicBezTo>
                  <a:cubicBezTo>
                    <a:pt x="2256499" y="7107148"/>
                    <a:pt x="2271290" y="7149999"/>
                    <a:pt x="2266074" y="6822388"/>
                  </a:cubicBezTo>
                  <a:cubicBezTo>
                    <a:pt x="2370466" y="6822186"/>
                    <a:pt x="2368084" y="6821672"/>
                    <a:pt x="2513562" y="6822653"/>
                  </a:cubicBezTo>
                  <a:cubicBezTo>
                    <a:pt x="2516380" y="6996482"/>
                    <a:pt x="2517346" y="7018724"/>
                    <a:pt x="2517174" y="7102852"/>
                  </a:cubicBezTo>
                  <a:close/>
                  <a:moveTo>
                    <a:pt x="2585772" y="6229349"/>
                  </a:moveTo>
                  <a:cubicBezTo>
                    <a:pt x="2680231" y="6229349"/>
                    <a:pt x="2676930" y="6228073"/>
                    <a:pt x="2761502" y="6227949"/>
                  </a:cubicBezTo>
                  <a:cubicBezTo>
                    <a:pt x="2764024" y="6389357"/>
                    <a:pt x="2764009" y="6400501"/>
                    <a:pt x="2766095" y="6465656"/>
                  </a:cubicBezTo>
                  <a:cubicBezTo>
                    <a:pt x="2767839" y="6521269"/>
                    <a:pt x="2816664" y="6516413"/>
                    <a:pt x="2519743" y="6512600"/>
                  </a:cubicBezTo>
                  <a:cubicBezTo>
                    <a:pt x="2518280" y="6176538"/>
                    <a:pt x="2494023" y="6229349"/>
                    <a:pt x="2585772" y="6229349"/>
                  </a:cubicBezTo>
                  <a:close/>
                  <a:moveTo>
                    <a:pt x="2525675" y="6783678"/>
                  </a:moveTo>
                  <a:cubicBezTo>
                    <a:pt x="2520942" y="6480318"/>
                    <a:pt x="2497651" y="6527417"/>
                    <a:pt x="2585772" y="6527417"/>
                  </a:cubicBezTo>
                  <a:cubicBezTo>
                    <a:pt x="2677833" y="6527417"/>
                    <a:pt x="2677880" y="6526453"/>
                    <a:pt x="2767776" y="6526421"/>
                  </a:cubicBezTo>
                  <a:cubicBezTo>
                    <a:pt x="2769038" y="6582517"/>
                    <a:pt x="2769660" y="6649197"/>
                    <a:pt x="2772120" y="6808629"/>
                  </a:cubicBezTo>
                  <a:cubicBezTo>
                    <a:pt x="2486908" y="6808613"/>
                    <a:pt x="2526189" y="6816878"/>
                    <a:pt x="2525675" y="6783678"/>
                  </a:cubicBezTo>
                  <a:close/>
                  <a:moveTo>
                    <a:pt x="2772556" y="7105156"/>
                  </a:moveTo>
                  <a:cubicBezTo>
                    <a:pt x="2653218" y="7105156"/>
                    <a:pt x="2529925" y="7112783"/>
                    <a:pt x="2529941" y="7102899"/>
                  </a:cubicBezTo>
                  <a:cubicBezTo>
                    <a:pt x="2530626" y="6773468"/>
                    <a:pt x="2501776" y="6822886"/>
                    <a:pt x="2585772" y="6822886"/>
                  </a:cubicBezTo>
                  <a:cubicBezTo>
                    <a:pt x="2666639" y="6822886"/>
                    <a:pt x="2684279" y="6823073"/>
                    <a:pt x="2772354" y="6823073"/>
                  </a:cubicBezTo>
                  <a:cubicBezTo>
                    <a:pt x="2776931" y="7129017"/>
                    <a:pt x="2777492" y="7105156"/>
                    <a:pt x="2772556" y="7105156"/>
                  </a:cubicBezTo>
                  <a:close/>
                  <a:moveTo>
                    <a:pt x="2774253" y="6227933"/>
                  </a:moveTo>
                  <a:cubicBezTo>
                    <a:pt x="2865971" y="6227964"/>
                    <a:pt x="2866283" y="6229941"/>
                    <a:pt x="2959340" y="6229941"/>
                  </a:cubicBezTo>
                  <a:cubicBezTo>
                    <a:pt x="3045064" y="6229941"/>
                    <a:pt x="3015218" y="6189317"/>
                    <a:pt x="3026039" y="6465360"/>
                  </a:cubicBezTo>
                  <a:cubicBezTo>
                    <a:pt x="3028296" y="6522888"/>
                    <a:pt x="3074646" y="6511666"/>
                    <a:pt x="2780232" y="6511946"/>
                  </a:cubicBezTo>
                  <a:cubicBezTo>
                    <a:pt x="2777460" y="6401218"/>
                    <a:pt x="2778675" y="6511074"/>
                    <a:pt x="2774253" y="6227933"/>
                  </a:cubicBezTo>
                  <a:close/>
                  <a:moveTo>
                    <a:pt x="2784498" y="6783709"/>
                  </a:moveTo>
                  <a:cubicBezTo>
                    <a:pt x="2782863" y="6678942"/>
                    <a:pt x="2783050" y="6677183"/>
                    <a:pt x="2781400" y="6571217"/>
                  </a:cubicBezTo>
                  <a:cubicBezTo>
                    <a:pt x="2780528" y="6516040"/>
                    <a:pt x="2731671" y="6523558"/>
                    <a:pt x="3028016" y="6525130"/>
                  </a:cubicBezTo>
                  <a:cubicBezTo>
                    <a:pt x="3029542" y="6586253"/>
                    <a:pt x="3029729" y="6645042"/>
                    <a:pt x="3032111" y="6808862"/>
                  </a:cubicBezTo>
                  <a:cubicBezTo>
                    <a:pt x="2743302" y="6813952"/>
                    <a:pt x="2784965" y="6812722"/>
                    <a:pt x="2784498" y="6783709"/>
                  </a:cubicBezTo>
                  <a:close/>
                  <a:moveTo>
                    <a:pt x="2788592" y="7105156"/>
                  </a:moveTo>
                  <a:cubicBezTo>
                    <a:pt x="2788592" y="7054165"/>
                    <a:pt x="2785883" y="6874281"/>
                    <a:pt x="2785105" y="6823073"/>
                  </a:cubicBezTo>
                  <a:cubicBezTo>
                    <a:pt x="2860553" y="6823135"/>
                    <a:pt x="2952163" y="6824707"/>
                    <a:pt x="3032297" y="6823322"/>
                  </a:cubicBezTo>
                  <a:cubicBezTo>
                    <a:pt x="3033605" y="6918268"/>
                    <a:pt x="3033309" y="6958036"/>
                    <a:pt x="3036314" y="7103039"/>
                  </a:cubicBezTo>
                  <a:cubicBezTo>
                    <a:pt x="3036455" y="7108923"/>
                    <a:pt x="3056181" y="7105545"/>
                    <a:pt x="2788592" y="7105156"/>
                  </a:cubicBezTo>
                  <a:close/>
                  <a:moveTo>
                    <a:pt x="3038759" y="6464738"/>
                  </a:moveTo>
                  <a:cubicBezTo>
                    <a:pt x="3028078" y="6192881"/>
                    <a:pt x="3033387" y="6229754"/>
                    <a:pt x="3052693" y="6229599"/>
                  </a:cubicBezTo>
                  <a:cubicBezTo>
                    <a:pt x="3318724" y="6227809"/>
                    <a:pt x="3282791" y="6219948"/>
                    <a:pt x="3283024" y="6252557"/>
                  </a:cubicBezTo>
                  <a:cubicBezTo>
                    <a:pt x="3283553" y="6325634"/>
                    <a:pt x="3284005" y="6343627"/>
                    <a:pt x="3286698" y="6512911"/>
                  </a:cubicBezTo>
                  <a:cubicBezTo>
                    <a:pt x="2997718" y="6510016"/>
                    <a:pt x="3041172" y="6526188"/>
                    <a:pt x="3038759" y="6464738"/>
                  </a:cubicBezTo>
                  <a:close/>
                  <a:moveTo>
                    <a:pt x="3044473" y="6783678"/>
                  </a:moveTo>
                  <a:cubicBezTo>
                    <a:pt x="3039926" y="6493315"/>
                    <a:pt x="3036859" y="6525176"/>
                    <a:pt x="3052615" y="6525285"/>
                  </a:cubicBezTo>
                  <a:cubicBezTo>
                    <a:pt x="3331289" y="6527153"/>
                    <a:pt x="3286730" y="6515137"/>
                    <a:pt x="3287633" y="6571466"/>
                  </a:cubicBezTo>
                  <a:cubicBezTo>
                    <a:pt x="3289283" y="6676778"/>
                    <a:pt x="3288053" y="6674771"/>
                    <a:pt x="3289765" y="6783959"/>
                  </a:cubicBezTo>
                  <a:cubicBezTo>
                    <a:pt x="3290264" y="6815431"/>
                    <a:pt x="3316685" y="6807555"/>
                    <a:pt x="3145968" y="6807524"/>
                  </a:cubicBezTo>
                  <a:cubicBezTo>
                    <a:pt x="3025556" y="6807524"/>
                    <a:pt x="3045002" y="6817252"/>
                    <a:pt x="3044473" y="6783678"/>
                  </a:cubicBezTo>
                  <a:close/>
                  <a:moveTo>
                    <a:pt x="3049097" y="7102697"/>
                  </a:moveTo>
                  <a:cubicBezTo>
                    <a:pt x="3042573" y="6789157"/>
                    <a:pt x="3043725" y="6823120"/>
                    <a:pt x="3052755" y="6822948"/>
                  </a:cubicBezTo>
                  <a:cubicBezTo>
                    <a:pt x="3117430" y="6821641"/>
                    <a:pt x="3128749" y="6821968"/>
                    <a:pt x="3290373" y="6821999"/>
                  </a:cubicBezTo>
                  <a:cubicBezTo>
                    <a:pt x="3290404" y="6823758"/>
                    <a:pt x="3293814" y="7030709"/>
                    <a:pt x="3295433" y="7105607"/>
                  </a:cubicBezTo>
                  <a:cubicBezTo>
                    <a:pt x="3059014" y="7106541"/>
                    <a:pt x="3049268" y="7110230"/>
                    <a:pt x="3049097" y="7102697"/>
                  </a:cubicBezTo>
                  <a:close/>
                  <a:moveTo>
                    <a:pt x="3294561" y="6146093"/>
                  </a:moveTo>
                  <a:cubicBezTo>
                    <a:pt x="3290529" y="5888105"/>
                    <a:pt x="3273231" y="5931017"/>
                    <a:pt x="3332690" y="5931017"/>
                  </a:cubicBezTo>
                  <a:cubicBezTo>
                    <a:pt x="3333858" y="5931017"/>
                    <a:pt x="3536771" y="5931111"/>
                    <a:pt x="3536818" y="5933850"/>
                  </a:cubicBezTo>
                  <a:cubicBezTo>
                    <a:pt x="3541847" y="6254736"/>
                    <a:pt x="3552558" y="6212540"/>
                    <a:pt x="3519505" y="6212540"/>
                  </a:cubicBezTo>
                  <a:cubicBezTo>
                    <a:pt x="3249535" y="6212540"/>
                    <a:pt x="3295962" y="6235467"/>
                    <a:pt x="3294561" y="6146093"/>
                  </a:cubicBezTo>
                  <a:close/>
                  <a:moveTo>
                    <a:pt x="3295589" y="6228556"/>
                  </a:moveTo>
                  <a:cubicBezTo>
                    <a:pt x="3469497" y="6228042"/>
                    <a:pt x="3438529" y="6226719"/>
                    <a:pt x="3542252" y="6227031"/>
                  </a:cubicBezTo>
                  <a:cubicBezTo>
                    <a:pt x="3542656" y="6272667"/>
                    <a:pt x="3542859" y="6270145"/>
                    <a:pt x="3544649" y="6512133"/>
                  </a:cubicBezTo>
                  <a:cubicBezTo>
                    <a:pt x="3424969" y="6512102"/>
                    <a:pt x="3381998" y="6513596"/>
                    <a:pt x="3299450" y="6513020"/>
                  </a:cubicBezTo>
                  <a:cubicBezTo>
                    <a:pt x="3295495" y="6264090"/>
                    <a:pt x="3296429" y="6326630"/>
                    <a:pt x="3295589" y="6228556"/>
                  </a:cubicBezTo>
                  <a:close/>
                  <a:moveTo>
                    <a:pt x="3302517" y="6783709"/>
                  </a:moveTo>
                  <a:cubicBezTo>
                    <a:pt x="3297846" y="6485533"/>
                    <a:pt x="3292085" y="6527573"/>
                    <a:pt x="3332690" y="6527573"/>
                  </a:cubicBezTo>
                  <a:cubicBezTo>
                    <a:pt x="3583432" y="6527573"/>
                    <a:pt x="3544462" y="6512926"/>
                    <a:pt x="3545365" y="6571497"/>
                  </a:cubicBezTo>
                  <a:cubicBezTo>
                    <a:pt x="3549663" y="6846311"/>
                    <a:pt x="3564422" y="6808940"/>
                    <a:pt x="3519489" y="6808940"/>
                  </a:cubicBezTo>
                  <a:cubicBezTo>
                    <a:pt x="3268000" y="6808940"/>
                    <a:pt x="3302999" y="6813081"/>
                    <a:pt x="3302517" y="6783709"/>
                  </a:cubicBezTo>
                  <a:close/>
                  <a:moveTo>
                    <a:pt x="3519489" y="7107102"/>
                  </a:moveTo>
                  <a:cubicBezTo>
                    <a:pt x="3283647" y="7107102"/>
                    <a:pt x="3308215" y="7105810"/>
                    <a:pt x="3308137" y="7101918"/>
                  </a:cubicBezTo>
                  <a:cubicBezTo>
                    <a:pt x="3300617" y="6777250"/>
                    <a:pt x="3294156" y="6821999"/>
                    <a:pt x="3332690" y="6821999"/>
                  </a:cubicBezTo>
                  <a:cubicBezTo>
                    <a:pt x="3425965" y="6821999"/>
                    <a:pt x="3426012" y="6823384"/>
                    <a:pt x="3519489" y="6823384"/>
                  </a:cubicBezTo>
                  <a:cubicBezTo>
                    <a:pt x="3559082" y="6823384"/>
                    <a:pt x="3551219" y="6810216"/>
                    <a:pt x="3551624" y="6890205"/>
                  </a:cubicBezTo>
                  <a:cubicBezTo>
                    <a:pt x="3552698" y="7148940"/>
                    <a:pt x="3571179" y="7107102"/>
                    <a:pt x="3519489" y="7107102"/>
                  </a:cubicBezTo>
                  <a:close/>
                  <a:moveTo>
                    <a:pt x="3553991" y="6146093"/>
                  </a:moveTo>
                  <a:cubicBezTo>
                    <a:pt x="3552325" y="6039738"/>
                    <a:pt x="3551219" y="6039567"/>
                    <a:pt x="3549553" y="5933601"/>
                  </a:cubicBezTo>
                  <a:cubicBezTo>
                    <a:pt x="3549522" y="5932122"/>
                    <a:pt x="3665217" y="5929258"/>
                    <a:pt x="3795142" y="5931001"/>
                  </a:cubicBezTo>
                  <a:cubicBezTo>
                    <a:pt x="3795158" y="5932278"/>
                    <a:pt x="3799097" y="6176507"/>
                    <a:pt x="3799875" y="6213769"/>
                  </a:cubicBezTo>
                  <a:cubicBezTo>
                    <a:pt x="3504107" y="6213878"/>
                    <a:pt x="3555345" y="6230299"/>
                    <a:pt x="3553991" y="6146093"/>
                  </a:cubicBezTo>
                  <a:close/>
                  <a:moveTo>
                    <a:pt x="3612811" y="6227622"/>
                  </a:moveTo>
                  <a:cubicBezTo>
                    <a:pt x="3667755" y="6228353"/>
                    <a:pt x="3680942" y="6228260"/>
                    <a:pt x="3800187" y="6228213"/>
                  </a:cubicBezTo>
                  <a:cubicBezTo>
                    <a:pt x="3807224" y="6542485"/>
                    <a:pt x="3806897" y="6511713"/>
                    <a:pt x="3799642" y="6511775"/>
                  </a:cubicBezTo>
                  <a:cubicBezTo>
                    <a:pt x="3729643" y="6512335"/>
                    <a:pt x="3725501" y="6512195"/>
                    <a:pt x="3557416" y="6512133"/>
                  </a:cubicBezTo>
                  <a:cubicBezTo>
                    <a:pt x="3555080" y="6177705"/>
                    <a:pt x="3537378" y="6226594"/>
                    <a:pt x="3612811" y="6227622"/>
                  </a:cubicBezTo>
                  <a:close/>
                  <a:moveTo>
                    <a:pt x="3563301" y="6783678"/>
                  </a:moveTo>
                  <a:cubicBezTo>
                    <a:pt x="3561620" y="6675969"/>
                    <a:pt x="3559767" y="6676607"/>
                    <a:pt x="3558117" y="6571248"/>
                  </a:cubicBezTo>
                  <a:cubicBezTo>
                    <a:pt x="3557120" y="6507541"/>
                    <a:pt x="3516500" y="6528461"/>
                    <a:pt x="3805356" y="6526219"/>
                  </a:cubicBezTo>
                  <a:cubicBezTo>
                    <a:pt x="3807784" y="6687254"/>
                    <a:pt x="3807146" y="6713340"/>
                    <a:pt x="3808968" y="6810372"/>
                  </a:cubicBezTo>
                  <a:cubicBezTo>
                    <a:pt x="3523958" y="6810497"/>
                    <a:pt x="3563815" y="6817081"/>
                    <a:pt x="3563301" y="6783678"/>
                  </a:cubicBezTo>
                  <a:close/>
                  <a:moveTo>
                    <a:pt x="3799735" y="7106697"/>
                  </a:moveTo>
                  <a:cubicBezTo>
                    <a:pt x="3546549" y="7105327"/>
                    <a:pt x="3567692" y="7110355"/>
                    <a:pt x="3567520" y="7102743"/>
                  </a:cubicBezTo>
                  <a:cubicBezTo>
                    <a:pt x="3559876" y="6768876"/>
                    <a:pt x="3552387" y="6823182"/>
                    <a:pt x="3612827" y="6824147"/>
                  </a:cubicBezTo>
                  <a:cubicBezTo>
                    <a:pt x="3666681" y="6825019"/>
                    <a:pt x="3681316" y="6824879"/>
                    <a:pt x="3809279" y="6824817"/>
                  </a:cubicBezTo>
                  <a:cubicBezTo>
                    <a:pt x="3815974" y="7139616"/>
                    <a:pt x="3822264" y="7106806"/>
                    <a:pt x="3799735" y="7106697"/>
                  </a:cubicBezTo>
                  <a:close/>
                  <a:moveTo>
                    <a:pt x="3812953" y="6228198"/>
                  </a:moveTo>
                  <a:cubicBezTo>
                    <a:pt x="4097341" y="6228073"/>
                    <a:pt x="4059741" y="6218252"/>
                    <a:pt x="4060566" y="6252713"/>
                  </a:cubicBezTo>
                  <a:cubicBezTo>
                    <a:pt x="4062668" y="6344110"/>
                    <a:pt x="4062419" y="6356250"/>
                    <a:pt x="4064474" y="6463664"/>
                  </a:cubicBezTo>
                  <a:cubicBezTo>
                    <a:pt x="4065720" y="6527838"/>
                    <a:pt x="4109065" y="6509534"/>
                    <a:pt x="3817889" y="6511619"/>
                  </a:cubicBezTo>
                  <a:cubicBezTo>
                    <a:pt x="3814448" y="6283734"/>
                    <a:pt x="3815273" y="6333028"/>
                    <a:pt x="3812953" y="6228198"/>
                  </a:cubicBezTo>
                  <a:close/>
                  <a:moveTo>
                    <a:pt x="3818792" y="6571248"/>
                  </a:moveTo>
                  <a:cubicBezTo>
                    <a:pt x="3817889" y="6511852"/>
                    <a:pt x="3773688" y="6525628"/>
                    <a:pt x="4065611" y="6525457"/>
                  </a:cubicBezTo>
                  <a:cubicBezTo>
                    <a:pt x="4065844" y="6538796"/>
                    <a:pt x="4069690" y="6774946"/>
                    <a:pt x="4069830" y="6783943"/>
                  </a:cubicBezTo>
                  <a:cubicBezTo>
                    <a:pt x="4070297" y="6813485"/>
                    <a:pt x="4110730" y="6810216"/>
                    <a:pt x="3821734" y="6810372"/>
                  </a:cubicBezTo>
                  <a:cubicBezTo>
                    <a:pt x="3819991" y="6720827"/>
                    <a:pt x="3820318" y="6669058"/>
                    <a:pt x="3818792" y="6571248"/>
                  </a:cubicBezTo>
                  <a:close/>
                  <a:moveTo>
                    <a:pt x="3827791" y="7106837"/>
                  </a:moveTo>
                  <a:cubicBezTo>
                    <a:pt x="3825596" y="6891387"/>
                    <a:pt x="3824179" y="6924183"/>
                    <a:pt x="3822015" y="6824801"/>
                  </a:cubicBezTo>
                  <a:cubicBezTo>
                    <a:pt x="3977146" y="6824723"/>
                    <a:pt x="4006588" y="6822108"/>
                    <a:pt x="4070375" y="6821952"/>
                  </a:cubicBezTo>
                  <a:cubicBezTo>
                    <a:pt x="4071652" y="6920229"/>
                    <a:pt x="4069145" y="6749716"/>
                    <a:pt x="4073847" y="7104798"/>
                  </a:cubicBezTo>
                  <a:cubicBezTo>
                    <a:pt x="4073847" y="7105919"/>
                    <a:pt x="3893851" y="7107148"/>
                    <a:pt x="3827791" y="7106837"/>
                  </a:cubicBezTo>
                  <a:close/>
                  <a:moveTo>
                    <a:pt x="4079935" y="6228089"/>
                  </a:moveTo>
                  <a:cubicBezTo>
                    <a:pt x="4355401" y="6228089"/>
                    <a:pt x="4318875" y="6215870"/>
                    <a:pt x="4319327" y="6252588"/>
                  </a:cubicBezTo>
                  <a:cubicBezTo>
                    <a:pt x="4323157" y="6559077"/>
                    <a:pt x="4343101" y="6512273"/>
                    <a:pt x="4266718" y="6512273"/>
                  </a:cubicBezTo>
                  <a:cubicBezTo>
                    <a:pt x="4176713" y="6512273"/>
                    <a:pt x="4173630" y="6510981"/>
                    <a:pt x="4079935" y="6510981"/>
                  </a:cubicBezTo>
                  <a:cubicBezTo>
                    <a:pt x="4077739" y="6510981"/>
                    <a:pt x="4068180" y="6228104"/>
                    <a:pt x="4079935" y="6228089"/>
                  </a:cubicBezTo>
                  <a:close/>
                  <a:moveTo>
                    <a:pt x="4082565" y="6783678"/>
                  </a:moveTo>
                  <a:cubicBezTo>
                    <a:pt x="4077272" y="6459088"/>
                    <a:pt x="4078704" y="6544944"/>
                    <a:pt x="4078362" y="6525441"/>
                  </a:cubicBezTo>
                  <a:cubicBezTo>
                    <a:pt x="4181882" y="6525441"/>
                    <a:pt x="4169410" y="6527106"/>
                    <a:pt x="4324792" y="6526655"/>
                  </a:cubicBezTo>
                  <a:cubicBezTo>
                    <a:pt x="4324823" y="6527869"/>
                    <a:pt x="4329509" y="6781655"/>
                    <a:pt x="4329898" y="6810092"/>
                  </a:cubicBezTo>
                  <a:cubicBezTo>
                    <a:pt x="4254652" y="6811104"/>
                    <a:pt x="4207540" y="6810076"/>
                    <a:pt x="4173474" y="6808956"/>
                  </a:cubicBezTo>
                  <a:cubicBezTo>
                    <a:pt x="4066467" y="6805609"/>
                    <a:pt x="4083079" y="6816707"/>
                    <a:pt x="4082565" y="6783678"/>
                  </a:cubicBezTo>
                  <a:close/>
                  <a:moveTo>
                    <a:pt x="4086629" y="7105343"/>
                  </a:moveTo>
                  <a:cubicBezTo>
                    <a:pt x="4083173" y="6867993"/>
                    <a:pt x="4084092" y="6894749"/>
                    <a:pt x="4083126" y="6821952"/>
                  </a:cubicBezTo>
                  <a:cubicBezTo>
                    <a:pt x="4173116" y="6822030"/>
                    <a:pt x="4173692" y="6824925"/>
                    <a:pt x="4266718" y="6824925"/>
                  </a:cubicBezTo>
                  <a:cubicBezTo>
                    <a:pt x="4351041" y="6824925"/>
                    <a:pt x="4328419" y="6771133"/>
                    <a:pt x="4333479" y="7105981"/>
                  </a:cubicBezTo>
                  <a:cubicBezTo>
                    <a:pt x="4161657" y="7106028"/>
                    <a:pt x="4178628" y="7105374"/>
                    <a:pt x="4086629" y="7105343"/>
                  </a:cubicBezTo>
                  <a:close/>
                  <a:moveTo>
                    <a:pt x="4335986" y="6464847"/>
                  </a:moveTo>
                  <a:cubicBezTo>
                    <a:pt x="4327906" y="6188896"/>
                    <a:pt x="4324838" y="6227217"/>
                    <a:pt x="4360071" y="6227684"/>
                  </a:cubicBezTo>
                  <a:cubicBezTo>
                    <a:pt x="4431176" y="6228742"/>
                    <a:pt x="4453035" y="6228027"/>
                    <a:pt x="4547120" y="6228665"/>
                  </a:cubicBezTo>
                  <a:cubicBezTo>
                    <a:pt x="4592457" y="6228976"/>
                    <a:pt x="4579956" y="6185021"/>
                    <a:pt x="4583209" y="6512304"/>
                  </a:cubicBezTo>
                  <a:cubicBezTo>
                    <a:pt x="4295241" y="6511199"/>
                    <a:pt x="4337839" y="6528679"/>
                    <a:pt x="4335986" y="6464847"/>
                  </a:cubicBezTo>
                  <a:close/>
                  <a:moveTo>
                    <a:pt x="4342276" y="6783678"/>
                  </a:moveTo>
                  <a:cubicBezTo>
                    <a:pt x="4337636" y="6487462"/>
                    <a:pt x="4328170" y="6526686"/>
                    <a:pt x="4360181" y="6526515"/>
                  </a:cubicBezTo>
                  <a:cubicBezTo>
                    <a:pt x="4625698" y="6525457"/>
                    <a:pt x="4583116" y="6515837"/>
                    <a:pt x="4584003" y="6571497"/>
                  </a:cubicBezTo>
                  <a:cubicBezTo>
                    <a:pt x="4588363" y="6849596"/>
                    <a:pt x="4602064" y="6808333"/>
                    <a:pt x="4547120" y="6808551"/>
                  </a:cubicBezTo>
                  <a:cubicBezTo>
                    <a:pt x="4306622" y="6809205"/>
                    <a:pt x="4342805" y="6817999"/>
                    <a:pt x="4342276" y="6783678"/>
                  </a:cubicBezTo>
                  <a:close/>
                  <a:moveTo>
                    <a:pt x="4592504" y="7102852"/>
                  </a:moveTo>
                  <a:cubicBezTo>
                    <a:pt x="4592504" y="7106417"/>
                    <a:pt x="4613429" y="7105872"/>
                    <a:pt x="4346231" y="7105965"/>
                  </a:cubicBezTo>
                  <a:cubicBezTo>
                    <a:pt x="4341435" y="6788737"/>
                    <a:pt x="4336687" y="6824474"/>
                    <a:pt x="4360258" y="6824038"/>
                  </a:cubicBezTo>
                  <a:cubicBezTo>
                    <a:pt x="4430787" y="6822715"/>
                    <a:pt x="4447383" y="6823400"/>
                    <a:pt x="4547167" y="6822995"/>
                  </a:cubicBezTo>
                  <a:cubicBezTo>
                    <a:pt x="4597704" y="6822871"/>
                    <a:pt x="4593532" y="6777250"/>
                    <a:pt x="4592504" y="71028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5"/>
          <p:cNvGrpSpPr/>
          <p:nvPr/>
        </p:nvGrpSpPr>
        <p:grpSpPr>
          <a:xfrm>
            <a:off x="878254" y="1151170"/>
            <a:ext cx="3311663" cy="3270156"/>
            <a:chOff x="0" y="-9525"/>
            <a:chExt cx="8831100" cy="8720416"/>
          </a:xfrm>
        </p:grpSpPr>
        <p:sp>
          <p:nvSpPr>
            <p:cNvPr id="441" name="Google Shape;441;p15"/>
            <p:cNvSpPr txBox="1"/>
            <p:nvPr/>
          </p:nvSpPr>
          <p:spPr>
            <a:xfrm>
              <a:off x="0" y="-9525"/>
              <a:ext cx="8831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40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0" y="733323"/>
              <a:ext cx="8831100" cy="7977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Svrha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našeg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pokusa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bila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je da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iz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nasumičnog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vađenja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pikula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iz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posude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saznamo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točan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omjer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pikula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 u </a:t>
              </a:r>
              <a:r>
                <a:rPr lang="en" sz="1800" dirty="0" err="1">
                  <a:solidFill>
                    <a:schemeClr val="dk1"/>
                  </a:solidFill>
                  <a:latin typeface="Mali"/>
                  <a:cs typeface="Mali"/>
                </a:rPr>
                <a:t>posudi</a:t>
              </a:r>
              <a:r>
                <a:rPr lang="en" sz="1800" dirty="0">
                  <a:solidFill>
                    <a:schemeClr val="dk1"/>
                  </a:solidFill>
                  <a:latin typeface="Mali"/>
                  <a:cs typeface="Mali"/>
                </a:rPr>
                <a:t>.</a:t>
              </a:r>
              <a:endParaRPr lang="en-US" sz="1800">
                <a:solidFill>
                  <a:schemeClr val="dk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" sz="1800" dirty="0">
                  <a:solidFill>
                    <a:schemeClr val="dk1"/>
                  </a:solidFill>
                </a:rPr>
                <a:t>(</a:t>
              </a:r>
              <a:r>
                <a:rPr lang="en" sz="1800" dirty="0" err="1">
                  <a:solidFill>
                    <a:schemeClr val="dk1"/>
                  </a:solidFill>
                </a:rPr>
                <a:t>Potrebne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su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dvije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boje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ili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vrste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pikula</a:t>
              </a:r>
              <a:r>
                <a:rPr lang="en" sz="1800" dirty="0">
                  <a:solidFill>
                    <a:schemeClr val="dk1"/>
                  </a:solidFill>
                </a:rPr>
                <a:t> a </a:t>
              </a:r>
              <a:r>
                <a:rPr lang="en" sz="1800" dirty="0" err="1">
                  <a:solidFill>
                    <a:schemeClr val="dk1"/>
                  </a:solidFill>
                </a:rPr>
                <a:t>neka</a:t>
              </a:r>
              <a:r>
                <a:rPr lang="en" sz="1800" dirty="0">
                  <a:solidFill>
                    <a:schemeClr val="dk1"/>
                  </a:solidFill>
                </a:rPr>
                <a:t> se </a:t>
              </a:r>
              <a:r>
                <a:rPr lang="en" sz="1800" dirty="0" err="1">
                  <a:solidFill>
                    <a:schemeClr val="dk1"/>
                  </a:solidFill>
                </a:rPr>
                <a:t>iste</a:t>
              </a:r>
              <a:r>
                <a:rPr lang="en" sz="1800" dirty="0">
                  <a:solidFill>
                    <a:schemeClr val="dk1"/>
                  </a:solidFill>
                </a:rPr>
                <a:t> ne </a:t>
              </a:r>
              <a:r>
                <a:rPr lang="en" sz="1800" dirty="0" err="1">
                  <a:solidFill>
                    <a:schemeClr val="dk1"/>
                  </a:solidFill>
                </a:rPr>
                <a:t>razlikuju</a:t>
              </a:r>
              <a:r>
                <a:rPr lang="en" sz="1800" dirty="0">
                  <a:solidFill>
                    <a:schemeClr val="dk1"/>
                  </a:solidFill>
                </a:rPr>
                <a:t> u </a:t>
              </a:r>
              <a:r>
                <a:rPr lang="en" sz="1800" dirty="0" err="1">
                  <a:solidFill>
                    <a:schemeClr val="dk1"/>
                  </a:solidFill>
                </a:rPr>
                <a:t>veličini</a:t>
              </a:r>
              <a:r>
                <a:rPr lang="en" sz="1800" dirty="0">
                  <a:solidFill>
                    <a:schemeClr val="dk1"/>
                  </a:solidFill>
                </a:rPr>
                <a:t> </a:t>
              </a:r>
              <a:r>
                <a:rPr lang="en" sz="1800" dirty="0" err="1">
                  <a:solidFill>
                    <a:schemeClr val="dk1"/>
                  </a:solidFill>
                </a:rPr>
                <a:t>i</a:t>
              </a:r>
              <a:r>
                <a:rPr lang="en" sz="1800" dirty="0">
                  <a:solidFill>
                    <a:schemeClr val="dk1"/>
                  </a:solidFill>
                </a:rPr>
                <a:t> </a:t>
              </a:r>
              <a:r>
                <a:rPr lang="en" sz="1800" dirty="0" err="1">
                  <a:solidFill>
                    <a:schemeClr val="dk1"/>
                  </a:solidFill>
                </a:rPr>
                <a:t>težini</a:t>
              </a:r>
              <a:r>
                <a:rPr lang="en" sz="1800" dirty="0">
                  <a:solidFill>
                    <a:schemeClr val="dk1"/>
                  </a:solidFill>
                </a:rPr>
                <a:t>.)</a:t>
              </a:r>
            </a:p>
            <a:p>
              <a:pPr algn="ctr">
                <a:lnSpc>
                  <a:spcPct val="120000"/>
                </a:lnSpc>
              </a:pPr>
              <a:endParaRPr lang="en" sz="1800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grpSp>
        <p:nvGrpSpPr>
          <p:cNvPr id="444" name="Google Shape;444;p15"/>
          <p:cNvGrpSpPr/>
          <p:nvPr/>
        </p:nvGrpSpPr>
        <p:grpSpPr>
          <a:xfrm rot="-1776933">
            <a:off x="7631542" y="3420791"/>
            <a:ext cx="1242366" cy="405520"/>
            <a:chOff x="15260545" y="6838458"/>
            <a:chExt cx="2484620" cy="810924"/>
          </a:xfrm>
        </p:grpSpPr>
        <p:sp>
          <p:nvSpPr>
            <p:cNvPr id="445" name="Google Shape;445;p15"/>
            <p:cNvSpPr/>
            <p:nvPr/>
          </p:nvSpPr>
          <p:spPr>
            <a:xfrm>
              <a:off x="15260545" y="6838458"/>
              <a:ext cx="2484620" cy="810924"/>
            </a:xfrm>
            <a:custGeom>
              <a:avLst/>
              <a:gdLst/>
              <a:ahLst/>
              <a:cxnLst/>
              <a:rect l="l" t="t" r="r" b="b"/>
              <a:pathLst>
                <a:path w="2484620" h="810924" extrusionOk="0">
                  <a:moveTo>
                    <a:pt x="2483496" y="780218"/>
                  </a:moveTo>
                  <a:cubicBezTo>
                    <a:pt x="2460471" y="733817"/>
                    <a:pt x="2421576" y="691180"/>
                    <a:pt x="2380518" y="560009"/>
                  </a:cubicBezTo>
                  <a:cubicBezTo>
                    <a:pt x="2321513" y="364810"/>
                    <a:pt x="2317649" y="431503"/>
                    <a:pt x="2384045" y="298589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7"/>
                  </a:cubicBezTo>
                  <a:cubicBezTo>
                    <a:pt x="16859" y="759670"/>
                    <a:pt x="-2644" y="801679"/>
                    <a:pt x="33898" y="805921"/>
                  </a:cubicBezTo>
                  <a:cubicBezTo>
                    <a:pt x="574007" y="763882"/>
                    <a:pt x="1117007" y="820324"/>
                    <a:pt x="1658185" y="809521"/>
                  </a:cubicBezTo>
                  <a:cubicBezTo>
                    <a:pt x="1925720" y="804902"/>
                    <a:pt x="2193557" y="796047"/>
                    <a:pt x="2461068" y="805580"/>
                  </a:cubicBezTo>
                  <a:cubicBezTo>
                    <a:pt x="2475268" y="808351"/>
                    <a:pt x="2488639" y="794049"/>
                    <a:pt x="2483496" y="78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5260545" y="6838458"/>
              <a:ext cx="2484620" cy="810924"/>
            </a:xfrm>
            <a:custGeom>
              <a:avLst/>
              <a:gdLst/>
              <a:ahLst/>
              <a:cxnLst/>
              <a:rect l="l" t="t" r="r" b="b"/>
              <a:pathLst>
                <a:path w="2484620" h="810924" extrusionOk="0">
                  <a:moveTo>
                    <a:pt x="2483496" y="780218"/>
                  </a:moveTo>
                  <a:cubicBezTo>
                    <a:pt x="2460471" y="733817"/>
                    <a:pt x="2421576" y="691180"/>
                    <a:pt x="2380518" y="560009"/>
                  </a:cubicBezTo>
                  <a:cubicBezTo>
                    <a:pt x="2321513" y="364810"/>
                    <a:pt x="2317649" y="431503"/>
                    <a:pt x="2384045" y="298589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7"/>
                  </a:cubicBezTo>
                  <a:cubicBezTo>
                    <a:pt x="16859" y="759670"/>
                    <a:pt x="-2644" y="801679"/>
                    <a:pt x="33898" y="805921"/>
                  </a:cubicBezTo>
                  <a:cubicBezTo>
                    <a:pt x="574007" y="763882"/>
                    <a:pt x="1117007" y="820324"/>
                    <a:pt x="1658185" y="809521"/>
                  </a:cubicBezTo>
                  <a:cubicBezTo>
                    <a:pt x="1925720" y="804902"/>
                    <a:pt x="2193557" y="796047"/>
                    <a:pt x="2461068" y="805580"/>
                  </a:cubicBezTo>
                  <a:cubicBezTo>
                    <a:pt x="2475268" y="808351"/>
                    <a:pt x="2488639" y="794049"/>
                    <a:pt x="2483496" y="78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5"/>
          <p:cNvSpPr/>
          <p:nvPr/>
        </p:nvSpPr>
        <p:spPr>
          <a:xfrm>
            <a:off x="4324287" y="-217961"/>
            <a:ext cx="684288" cy="732312"/>
          </a:xfrm>
          <a:custGeom>
            <a:avLst/>
            <a:gdLst/>
            <a:ahLst/>
            <a:cxnLst/>
            <a:rect l="l" t="t" r="r" b="b"/>
            <a:pathLst>
              <a:path w="1368575" h="1464623" extrusionOk="0">
                <a:moveTo>
                  <a:pt x="996059" y="734839"/>
                </a:moveTo>
                <a:cubicBezTo>
                  <a:pt x="1333371" y="355446"/>
                  <a:pt x="1408380" y="298144"/>
                  <a:pt x="1351137" y="186677"/>
                </a:cubicBezTo>
                <a:cubicBezTo>
                  <a:pt x="1310825" y="108176"/>
                  <a:pt x="1239237" y="46768"/>
                  <a:pt x="1156427" y="16784"/>
                </a:cubicBezTo>
                <a:cubicBezTo>
                  <a:pt x="1018711" y="-33072"/>
                  <a:pt x="931844" y="92771"/>
                  <a:pt x="686590" y="371800"/>
                </a:cubicBezTo>
                <a:cubicBezTo>
                  <a:pt x="417917" y="52351"/>
                  <a:pt x="320036" y="-41874"/>
                  <a:pt x="197415" y="16081"/>
                </a:cubicBezTo>
                <a:cubicBezTo>
                  <a:pt x="126544" y="49577"/>
                  <a:pt x="60759" y="102127"/>
                  <a:pt x="23643" y="172265"/>
                </a:cubicBezTo>
                <a:cubicBezTo>
                  <a:pt x="-36325" y="284986"/>
                  <a:pt x="-2931" y="323415"/>
                  <a:pt x="370179" y="735706"/>
                </a:cubicBezTo>
                <a:cubicBezTo>
                  <a:pt x="188407" y="947655"/>
                  <a:pt x="48360" y="1138018"/>
                  <a:pt x="35331" y="1160178"/>
                </a:cubicBezTo>
                <a:cubicBezTo>
                  <a:pt x="-40686" y="1289498"/>
                  <a:pt x="123653" y="1502973"/>
                  <a:pt x="267734" y="1458677"/>
                </a:cubicBezTo>
                <a:cubicBezTo>
                  <a:pt x="362454" y="1429554"/>
                  <a:pt x="569877" y="1200370"/>
                  <a:pt x="688228" y="1073214"/>
                </a:cubicBezTo>
                <a:cubicBezTo>
                  <a:pt x="716135" y="1101660"/>
                  <a:pt x="1054756" y="1448518"/>
                  <a:pt x="1104430" y="1460979"/>
                </a:cubicBezTo>
                <a:cubicBezTo>
                  <a:pt x="1215504" y="1488845"/>
                  <a:pt x="1410088" y="1312399"/>
                  <a:pt x="1336447" y="1154712"/>
                </a:cubicBezTo>
                <a:cubicBezTo>
                  <a:pt x="1311941" y="1102252"/>
                  <a:pt x="1308947" y="1101323"/>
                  <a:pt x="996059" y="7348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5"/>
          <p:cNvGrpSpPr/>
          <p:nvPr/>
        </p:nvGrpSpPr>
        <p:grpSpPr>
          <a:xfrm>
            <a:off x="5044752" y="4347329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29649" y="4438171"/>
            <a:ext cx="543464" cy="192824"/>
          </a:xfrm>
          <a:custGeom>
            <a:avLst/>
            <a:gdLst/>
            <a:ahLst/>
            <a:cxnLst/>
            <a:rect l="l" t="t" r="r" b="b"/>
            <a:pathLst>
              <a:path w="1086928" h="385648" extrusionOk="0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149242" y="2571751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5D22F5-EC33-5F4B-698C-EB61572E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5631253" y="1204109"/>
            <a:ext cx="2120413" cy="2468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3"/>
          <p:cNvGrpSpPr/>
          <p:nvPr/>
        </p:nvGrpSpPr>
        <p:grpSpPr>
          <a:xfrm rot="5769250">
            <a:off x="2580242" y="2697613"/>
            <a:ext cx="1101019" cy="3862970"/>
            <a:chOff x="5160027" y="5395187"/>
            <a:chExt cx="2202120" cy="7726229"/>
          </a:xfrm>
        </p:grpSpPr>
        <p:sp>
          <p:nvSpPr>
            <p:cNvPr id="373" name="Google Shape;373;p13"/>
            <p:cNvSpPr/>
            <p:nvPr/>
          </p:nvSpPr>
          <p:spPr>
            <a:xfrm>
              <a:off x="5238510" y="5828522"/>
              <a:ext cx="659101" cy="195020"/>
            </a:xfrm>
            <a:custGeom>
              <a:avLst/>
              <a:gdLst/>
              <a:ahLst/>
              <a:cxnLst/>
              <a:rect l="l" t="t" r="r" b="b"/>
              <a:pathLst>
                <a:path w="659101" h="195020" extrusionOk="0">
                  <a:moveTo>
                    <a:pt x="656326" y="14041"/>
                  </a:moveTo>
                  <a:cubicBezTo>
                    <a:pt x="657220" y="18012"/>
                    <a:pt x="658207" y="21984"/>
                    <a:pt x="659102" y="25955"/>
                  </a:cubicBezTo>
                  <a:lnTo>
                    <a:pt x="659009" y="25955"/>
                  </a:lnTo>
                  <a:cubicBezTo>
                    <a:pt x="658809" y="25955"/>
                    <a:pt x="658516" y="25955"/>
                    <a:pt x="658315" y="26048"/>
                  </a:cubicBezTo>
                  <a:cubicBezTo>
                    <a:pt x="658222" y="26048"/>
                    <a:pt x="658115" y="26048"/>
                    <a:pt x="658022" y="26048"/>
                  </a:cubicBezTo>
                  <a:cubicBezTo>
                    <a:pt x="657621" y="26048"/>
                    <a:pt x="657235" y="26048"/>
                    <a:pt x="656834" y="26140"/>
                  </a:cubicBezTo>
                  <a:cubicBezTo>
                    <a:pt x="650295" y="26635"/>
                    <a:pt x="643663" y="27237"/>
                    <a:pt x="637031" y="27933"/>
                  </a:cubicBezTo>
                  <a:cubicBezTo>
                    <a:pt x="636831" y="27933"/>
                    <a:pt x="636630" y="27933"/>
                    <a:pt x="636430" y="27933"/>
                  </a:cubicBezTo>
                  <a:cubicBezTo>
                    <a:pt x="635936" y="28026"/>
                    <a:pt x="635335" y="28026"/>
                    <a:pt x="634841" y="28134"/>
                  </a:cubicBezTo>
                  <a:cubicBezTo>
                    <a:pt x="633854" y="28226"/>
                    <a:pt x="632960" y="28335"/>
                    <a:pt x="631973" y="28427"/>
                  </a:cubicBezTo>
                  <a:cubicBezTo>
                    <a:pt x="626127" y="27732"/>
                    <a:pt x="620189" y="27145"/>
                    <a:pt x="614344" y="26635"/>
                  </a:cubicBezTo>
                  <a:cubicBezTo>
                    <a:pt x="606324" y="25939"/>
                    <a:pt x="598304" y="25244"/>
                    <a:pt x="590377" y="24657"/>
                  </a:cubicBezTo>
                  <a:cubicBezTo>
                    <a:pt x="589976" y="24657"/>
                    <a:pt x="589683" y="24657"/>
                    <a:pt x="589390" y="24564"/>
                  </a:cubicBezTo>
                  <a:cubicBezTo>
                    <a:pt x="581663" y="24070"/>
                    <a:pt x="573936" y="23668"/>
                    <a:pt x="566317" y="23282"/>
                  </a:cubicBezTo>
                  <a:cubicBezTo>
                    <a:pt x="550169" y="22494"/>
                    <a:pt x="534129" y="22092"/>
                    <a:pt x="517997" y="22092"/>
                  </a:cubicBezTo>
                  <a:cubicBezTo>
                    <a:pt x="504532" y="22092"/>
                    <a:pt x="491161" y="22385"/>
                    <a:pt x="477696" y="22880"/>
                  </a:cubicBezTo>
                  <a:cubicBezTo>
                    <a:pt x="464433" y="23482"/>
                    <a:pt x="451153" y="24271"/>
                    <a:pt x="437890" y="25368"/>
                  </a:cubicBezTo>
                  <a:cubicBezTo>
                    <a:pt x="424518" y="26558"/>
                    <a:pt x="411146" y="27948"/>
                    <a:pt x="397882" y="29540"/>
                  </a:cubicBezTo>
                  <a:cubicBezTo>
                    <a:pt x="378079" y="32120"/>
                    <a:pt x="358369" y="35195"/>
                    <a:pt x="338859" y="39059"/>
                  </a:cubicBezTo>
                  <a:cubicBezTo>
                    <a:pt x="325780" y="41639"/>
                    <a:pt x="312717" y="44513"/>
                    <a:pt x="299838" y="47588"/>
                  </a:cubicBezTo>
                  <a:cubicBezTo>
                    <a:pt x="286960" y="50756"/>
                    <a:pt x="274190" y="54233"/>
                    <a:pt x="261512" y="58003"/>
                  </a:cubicBezTo>
                  <a:lnTo>
                    <a:pt x="261420" y="58003"/>
                  </a:lnTo>
                  <a:cubicBezTo>
                    <a:pt x="248742" y="61866"/>
                    <a:pt x="236172" y="65946"/>
                    <a:pt x="223695" y="70303"/>
                  </a:cubicBezTo>
                  <a:cubicBezTo>
                    <a:pt x="217449" y="72482"/>
                    <a:pt x="211218" y="74769"/>
                    <a:pt x="205080" y="77149"/>
                  </a:cubicBezTo>
                  <a:cubicBezTo>
                    <a:pt x="137342" y="103047"/>
                    <a:pt x="73275" y="138665"/>
                    <a:pt x="15346" y="184992"/>
                  </a:cubicBezTo>
                  <a:cubicBezTo>
                    <a:pt x="11089" y="188159"/>
                    <a:pt x="6925" y="191544"/>
                    <a:pt x="2869" y="195020"/>
                  </a:cubicBezTo>
                  <a:cubicBezTo>
                    <a:pt x="1882" y="191049"/>
                    <a:pt x="895" y="186985"/>
                    <a:pt x="0" y="183014"/>
                  </a:cubicBezTo>
                  <a:cubicBezTo>
                    <a:pt x="16240" y="166943"/>
                    <a:pt x="33869" y="152449"/>
                    <a:pt x="51991" y="138665"/>
                  </a:cubicBezTo>
                  <a:cubicBezTo>
                    <a:pt x="218451" y="26048"/>
                    <a:pt x="431859" y="-22164"/>
                    <a:pt x="630816" y="9575"/>
                  </a:cubicBezTo>
                  <a:cubicBezTo>
                    <a:pt x="631710" y="8586"/>
                    <a:pt x="632497" y="7783"/>
                    <a:pt x="633299" y="7087"/>
                  </a:cubicBezTo>
                  <a:cubicBezTo>
                    <a:pt x="634193" y="4414"/>
                    <a:pt x="636075" y="2127"/>
                    <a:pt x="639730" y="644"/>
                  </a:cubicBezTo>
                  <a:cubicBezTo>
                    <a:pt x="649632" y="-1844"/>
                    <a:pt x="653303" y="5403"/>
                    <a:pt x="655477" y="13840"/>
                  </a:cubicBezTo>
                  <a:cubicBezTo>
                    <a:pt x="655739" y="13933"/>
                    <a:pt x="656032" y="13933"/>
                    <a:pt x="656326" y="14041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803501" y="5483216"/>
              <a:ext cx="46" cy="92"/>
            </a:xfrm>
            <a:custGeom>
              <a:avLst/>
              <a:gdLst/>
              <a:ahLst/>
              <a:cxnLst/>
              <a:rect l="l" t="t" r="r" b="b"/>
              <a:pathLst>
                <a:path w="46" h="92" extrusionOk="0">
                  <a:moveTo>
                    <a:pt x="0" y="0"/>
                  </a:moveTo>
                  <a:cubicBezTo>
                    <a:pt x="46" y="0"/>
                    <a:pt x="46" y="15"/>
                    <a:pt x="46" y="93"/>
                  </a:cubicBezTo>
                  <a:cubicBezTo>
                    <a:pt x="31" y="62"/>
                    <a:pt x="15" y="31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5160470" y="5643257"/>
              <a:ext cx="94" cy="1097"/>
            </a:xfrm>
            <a:custGeom>
              <a:avLst/>
              <a:gdLst/>
              <a:ahLst/>
              <a:cxnLst/>
              <a:rect l="l" t="t" r="r" b="b"/>
              <a:pathLst>
                <a:path w="94" h="1097" extrusionOk="0">
                  <a:moveTo>
                    <a:pt x="0" y="0"/>
                  </a:moveTo>
                  <a:cubicBezTo>
                    <a:pt x="93" y="402"/>
                    <a:pt x="93" y="788"/>
                    <a:pt x="93" y="1097"/>
                  </a:cubicBezTo>
                  <a:cubicBezTo>
                    <a:pt x="108" y="788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6755608" y="12075964"/>
              <a:ext cx="606539" cy="682828"/>
            </a:xfrm>
            <a:custGeom>
              <a:avLst/>
              <a:gdLst/>
              <a:ahLst/>
              <a:cxnLst/>
              <a:rect l="l" t="t" r="r" b="b"/>
              <a:pathLst>
                <a:path w="606539" h="682828" extrusionOk="0">
                  <a:moveTo>
                    <a:pt x="606540" y="105957"/>
                  </a:moveTo>
                  <a:cubicBezTo>
                    <a:pt x="606540" y="108044"/>
                    <a:pt x="606448" y="110130"/>
                    <a:pt x="606448" y="112216"/>
                  </a:cubicBezTo>
                  <a:cubicBezTo>
                    <a:pt x="604566" y="126108"/>
                    <a:pt x="603085" y="139891"/>
                    <a:pt x="602391" y="153690"/>
                  </a:cubicBezTo>
                  <a:cubicBezTo>
                    <a:pt x="589713" y="308369"/>
                    <a:pt x="577036" y="462848"/>
                    <a:pt x="564065" y="617342"/>
                  </a:cubicBezTo>
                  <a:cubicBezTo>
                    <a:pt x="473548" y="629441"/>
                    <a:pt x="381858" y="645218"/>
                    <a:pt x="300548" y="682829"/>
                  </a:cubicBezTo>
                  <a:cubicBezTo>
                    <a:pt x="198741" y="509700"/>
                    <a:pt x="92692" y="338842"/>
                    <a:pt x="0" y="161231"/>
                  </a:cubicBezTo>
                  <a:cubicBezTo>
                    <a:pt x="26342" y="125814"/>
                    <a:pt x="51497" y="89995"/>
                    <a:pt x="79814" y="55073"/>
                  </a:cubicBezTo>
                  <a:cubicBezTo>
                    <a:pt x="162312" y="97737"/>
                    <a:pt x="190428" y="181582"/>
                    <a:pt x="231823" y="39002"/>
                  </a:cubicBezTo>
                  <a:cubicBezTo>
                    <a:pt x="282827" y="51797"/>
                    <a:pt x="327091" y="85437"/>
                    <a:pt x="378974" y="92282"/>
                  </a:cubicBezTo>
                  <a:cubicBezTo>
                    <a:pt x="412349" y="82764"/>
                    <a:pt x="416405" y="40485"/>
                    <a:pt x="426307" y="12208"/>
                  </a:cubicBezTo>
                  <a:cubicBezTo>
                    <a:pt x="490174" y="54269"/>
                    <a:pt x="533944" y="100410"/>
                    <a:pt x="573458" y="0"/>
                  </a:cubicBezTo>
                  <a:cubicBezTo>
                    <a:pt x="584655" y="5949"/>
                    <a:pt x="595636" y="12408"/>
                    <a:pt x="606231" y="19347"/>
                  </a:cubicBezTo>
                  <a:cubicBezTo>
                    <a:pt x="605754" y="48212"/>
                    <a:pt x="606355" y="77077"/>
                    <a:pt x="606540" y="105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5419607" y="6619474"/>
              <a:ext cx="1942448" cy="5617705"/>
            </a:xfrm>
            <a:custGeom>
              <a:avLst/>
              <a:gdLst/>
              <a:ahLst/>
              <a:cxnLst/>
              <a:rect l="l" t="t" r="r" b="b"/>
              <a:pathLst>
                <a:path w="1942448" h="5617705" extrusionOk="0">
                  <a:moveTo>
                    <a:pt x="1942048" y="5462038"/>
                  </a:moveTo>
                  <a:cubicBezTo>
                    <a:pt x="1942140" y="5462826"/>
                    <a:pt x="1942341" y="5463629"/>
                    <a:pt x="1942449" y="5464417"/>
                  </a:cubicBezTo>
                  <a:cubicBezTo>
                    <a:pt x="1942356" y="5468188"/>
                    <a:pt x="1942248" y="5472051"/>
                    <a:pt x="1942248" y="5475821"/>
                  </a:cubicBezTo>
                  <a:cubicBezTo>
                    <a:pt x="1931653" y="5468883"/>
                    <a:pt x="1920656" y="5462424"/>
                    <a:pt x="1909475" y="5456475"/>
                  </a:cubicBezTo>
                  <a:cubicBezTo>
                    <a:pt x="1869961" y="5556885"/>
                    <a:pt x="1826191" y="5510744"/>
                    <a:pt x="1762324" y="5468682"/>
                  </a:cubicBezTo>
                  <a:cubicBezTo>
                    <a:pt x="1752422" y="5496960"/>
                    <a:pt x="1748366" y="5539223"/>
                    <a:pt x="1714991" y="5548757"/>
                  </a:cubicBezTo>
                  <a:cubicBezTo>
                    <a:pt x="1663092" y="5541912"/>
                    <a:pt x="1618828" y="5508272"/>
                    <a:pt x="1567840" y="5495477"/>
                  </a:cubicBezTo>
                  <a:cubicBezTo>
                    <a:pt x="1526445" y="5638057"/>
                    <a:pt x="1498328" y="5554212"/>
                    <a:pt x="1415831" y="5511548"/>
                  </a:cubicBezTo>
                  <a:cubicBezTo>
                    <a:pt x="1387514" y="5546470"/>
                    <a:pt x="1362359" y="5582289"/>
                    <a:pt x="1336017" y="5617706"/>
                  </a:cubicBezTo>
                  <a:cubicBezTo>
                    <a:pt x="1333349" y="5612653"/>
                    <a:pt x="1330665" y="5607585"/>
                    <a:pt x="1328089" y="5602532"/>
                  </a:cubicBezTo>
                  <a:cubicBezTo>
                    <a:pt x="1323139" y="5592905"/>
                    <a:pt x="1318188" y="5583386"/>
                    <a:pt x="1313330" y="5573759"/>
                  </a:cubicBezTo>
                  <a:cubicBezTo>
                    <a:pt x="1313237" y="5573357"/>
                    <a:pt x="1313129" y="5572863"/>
                    <a:pt x="1313037" y="5572477"/>
                  </a:cubicBezTo>
                  <a:cubicBezTo>
                    <a:pt x="1312050" y="5568011"/>
                    <a:pt x="1310954" y="5563746"/>
                    <a:pt x="1309875" y="5559481"/>
                  </a:cubicBezTo>
                  <a:cubicBezTo>
                    <a:pt x="1308888" y="5552033"/>
                    <a:pt x="1306713" y="5544693"/>
                    <a:pt x="1304924" y="5537461"/>
                  </a:cubicBezTo>
                  <a:cubicBezTo>
                    <a:pt x="1303243" y="5530709"/>
                    <a:pt x="1301654" y="5523971"/>
                    <a:pt x="1299973" y="5517218"/>
                  </a:cubicBezTo>
                  <a:cubicBezTo>
                    <a:pt x="1296210" y="5502430"/>
                    <a:pt x="1292940" y="5487349"/>
                    <a:pt x="1288283" y="5472870"/>
                  </a:cubicBezTo>
                  <a:cubicBezTo>
                    <a:pt x="1288283" y="5472870"/>
                    <a:pt x="1288190" y="5472870"/>
                    <a:pt x="1288082" y="5472963"/>
                  </a:cubicBezTo>
                  <a:cubicBezTo>
                    <a:pt x="1287882" y="5472468"/>
                    <a:pt x="1287789" y="5472066"/>
                    <a:pt x="1287589" y="5471680"/>
                  </a:cubicBezTo>
                  <a:cubicBezTo>
                    <a:pt x="1282036" y="5450448"/>
                    <a:pt x="1276500" y="5429217"/>
                    <a:pt x="1271055" y="5407985"/>
                  </a:cubicBezTo>
                  <a:cubicBezTo>
                    <a:pt x="1253427" y="5338434"/>
                    <a:pt x="1236199" y="5268882"/>
                    <a:pt x="1219157" y="5199222"/>
                  </a:cubicBezTo>
                  <a:cubicBezTo>
                    <a:pt x="1186769" y="5067057"/>
                    <a:pt x="1155090" y="4934707"/>
                    <a:pt x="1123195" y="4802449"/>
                  </a:cubicBezTo>
                  <a:cubicBezTo>
                    <a:pt x="1057246" y="4528910"/>
                    <a:pt x="991282" y="4255262"/>
                    <a:pt x="925333" y="3981722"/>
                  </a:cubicBezTo>
                  <a:cubicBezTo>
                    <a:pt x="858783" y="3705989"/>
                    <a:pt x="792341" y="3430162"/>
                    <a:pt x="725883" y="3154444"/>
                  </a:cubicBezTo>
                  <a:cubicBezTo>
                    <a:pt x="658253" y="2874244"/>
                    <a:pt x="590809" y="2594060"/>
                    <a:pt x="523163" y="2313768"/>
                  </a:cubicBezTo>
                  <a:cubicBezTo>
                    <a:pt x="458294" y="2045080"/>
                    <a:pt x="393641" y="1776408"/>
                    <a:pt x="328864" y="1507613"/>
                  </a:cubicBezTo>
                  <a:cubicBezTo>
                    <a:pt x="261034" y="1226331"/>
                    <a:pt x="193096" y="945143"/>
                    <a:pt x="125466" y="663861"/>
                  </a:cubicBezTo>
                  <a:cubicBezTo>
                    <a:pt x="83670" y="490423"/>
                    <a:pt x="41889" y="316799"/>
                    <a:pt x="0" y="143361"/>
                  </a:cubicBezTo>
                  <a:cubicBezTo>
                    <a:pt x="192618" y="18149"/>
                    <a:pt x="431165" y="-13606"/>
                    <a:pt x="659626" y="4845"/>
                  </a:cubicBezTo>
                  <a:cubicBezTo>
                    <a:pt x="704584" y="195636"/>
                    <a:pt x="749542" y="386242"/>
                    <a:pt x="794608" y="577034"/>
                  </a:cubicBezTo>
                  <a:cubicBezTo>
                    <a:pt x="859678" y="852860"/>
                    <a:pt x="924439" y="1128780"/>
                    <a:pt x="989693" y="1404606"/>
                  </a:cubicBezTo>
                  <a:cubicBezTo>
                    <a:pt x="1057431" y="1690956"/>
                    <a:pt x="1124568" y="1977398"/>
                    <a:pt x="1192012" y="2263841"/>
                  </a:cubicBezTo>
                  <a:cubicBezTo>
                    <a:pt x="1257761" y="2543438"/>
                    <a:pt x="1323123" y="2823235"/>
                    <a:pt x="1389087" y="3102833"/>
                  </a:cubicBezTo>
                  <a:cubicBezTo>
                    <a:pt x="1455838" y="3385999"/>
                    <a:pt x="1522774" y="3668964"/>
                    <a:pt x="1589232" y="3952146"/>
                  </a:cubicBezTo>
                  <a:cubicBezTo>
                    <a:pt x="1622406" y="4093830"/>
                    <a:pt x="1655581" y="4235514"/>
                    <a:pt x="1688849" y="4377105"/>
                  </a:cubicBezTo>
                  <a:cubicBezTo>
                    <a:pt x="1721036" y="4514616"/>
                    <a:pt x="1753810" y="4652035"/>
                    <a:pt x="1786291" y="4789454"/>
                  </a:cubicBezTo>
                  <a:cubicBezTo>
                    <a:pt x="1815101" y="4910802"/>
                    <a:pt x="1843927" y="5032134"/>
                    <a:pt x="1872444" y="5153591"/>
                  </a:cubicBezTo>
                  <a:cubicBezTo>
                    <a:pt x="1886895" y="5215308"/>
                    <a:pt x="1901455" y="5277026"/>
                    <a:pt x="1915813" y="5338835"/>
                  </a:cubicBezTo>
                  <a:cubicBezTo>
                    <a:pt x="1921366" y="5362647"/>
                    <a:pt x="1926810" y="5386367"/>
                    <a:pt x="1932146" y="5410179"/>
                  </a:cubicBezTo>
                  <a:cubicBezTo>
                    <a:pt x="1932640" y="5412559"/>
                    <a:pt x="1933133" y="5414939"/>
                    <a:pt x="1933534" y="5417318"/>
                  </a:cubicBezTo>
                  <a:cubicBezTo>
                    <a:pt x="1934321" y="5421089"/>
                    <a:pt x="1935015" y="5424766"/>
                    <a:pt x="1935709" y="5428429"/>
                  </a:cubicBezTo>
                  <a:cubicBezTo>
                    <a:pt x="1937791" y="5439616"/>
                    <a:pt x="1939966" y="5450819"/>
                    <a:pt x="1942048" y="5462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5241348" y="5850633"/>
              <a:ext cx="819732" cy="880725"/>
            </a:xfrm>
            <a:custGeom>
              <a:avLst/>
              <a:gdLst/>
              <a:ahLst/>
              <a:cxnLst/>
              <a:rect l="l" t="t" r="r" b="b"/>
              <a:pathLst>
                <a:path w="819732" h="880725" extrusionOk="0">
                  <a:moveTo>
                    <a:pt x="819732" y="696223"/>
                  </a:moveTo>
                  <a:cubicBezTo>
                    <a:pt x="733518" y="673817"/>
                    <a:pt x="643293" y="670417"/>
                    <a:pt x="555228" y="691278"/>
                  </a:cubicBezTo>
                  <a:cubicBezTo>
                    <a:pt x="419043" y="714302"/>
                    <a:pt x="256022" y="765604"/>
                    <a:pt x="170578" y="880725"/>
                  </a:cubicBezTo>
                  <a:cubicBezTo>
                    <a:pt x="166106" y="861873"/>
                    <a:pt x="161479" y="843021"/>
                    <a:pt x="157006" y="824169"/>
                  </a:cubicBezTo>
                  <a:cubicBezTo>
                    <a:pt x="154693" y="814280"/>
                    <a:pt x="152225" y="804699"/>
                    <a:pt x="149912" y="794810"/>
                  </a:cubicBezTo>
                  <a:cubicBezTo>
                    <a:pt x="146210" y="779666"/>
                    <a:pt x="142663" y="764677"/>
                    <a:pt x="138961" y="749688"/>
                  </a:cubicBezTo>
                  <a:cubicBezTo>
                    <a:pt x="128165" y="704567"/>
                    <a:pt x="117215" y="659446"/>
                    <a:pt x="106419" y="614170"/>
                  </a:cubicBezTo>
                  <a:cubicBezTo>
                    <a:pt x="75110" y="484833"/>
                    <a:pt x="43956" y="355496"/>
                    <a:pt x="12801" y="226159"/>
                  </a:cubicBezTo>
                  <a:cubicBezTo>
                    <a:pt x="12647" y="225541"/>
                    <a:pt x="12493" y="224923"/>
                    <a:pt x="12338" y="224305"/>
                  </a:cubicBezTo>
                  <a:cubicBezTo>
                    <a:pt x="8791" y="209934"/>
                    <a:pt x="5398" y="195563"/>
                    <a:pt x="2005" y="181192"/>
                  </a:cubicBezTo>
                  <a:cubicBezTo>
                    <a:pt x="1234" y="178411"/>
                    <a:pt x="617" y="175629"/>
                    <a:pt x="0" y="172848"/>
                  </a:cubicBezTo>
                  <a:cubicBezTo>
                    <a:pt x="4010" y="169448"/>
                    <a:pt x="8174" y="166049"/>
                    <a:pt x="12493" y="162958"/>
                  </a:cubicBezTo>
                  <a:cubicBezTo>
                    <a:pt x="185230" y="24659"/>
                    <a:pt x="411640" y="-17527"/>
                    <a:pt x="629104" y="6270"/>
                  </a:cubicBezTo>
                  <a:cubicBezTo>
                    <a:pt x="638666" y="7352"/>
                    <a:pt x="648074" y="8434"/>
                    <a:pt x="657636" y="9824"/>
                  </a:cubicBezTo>
                  <a:cubicBezTo>
                    <a:pt x="660875" y="23268"/>
                    <a:pt x="664114" y="36712"/>
                    <a:pt x="667199" y="50310"/>
                  </a:cubicBezTo>
                  <a:cubicBezTo>
                    <a:pt x="667816" y="52782"/>
                    <a:pt x="668433" y="55255"/>
                    <a:pt x="669049" y="57727"/>
                  </a:cubicBezTo>
                  <a:cubicBezTo>
                    <a:pt x="702209" y="198344"/>
                    <a:pt x="735214" y="338807"/>
                    <a:pt x="768528" y="479425"/>
                  </a:cubicBezTo>
                  <a:cubicBezTo>
                    <a:pt x="776239" y="512493"/>
                    <a:pt x="784105" y="545561"/>
                    <a:pt x="791816" y="578630"/>
                  </a:cubicBezTo>
                  <a:cubicBezTo>
                    <a:pt x="795364" y="593464"/>
                    <a:pt x="798911" y="608144"/>
                    <a:pt x="802304" y="622978"/>
                  </a:cubicBezTo>
                  <a:cubicBezTo>
                    <a:pt x="804155" y="630859"/>
                    <a:pt x="806160" y="638894"/>
                    <a:pt x="808011" y="646929"/>
                  </a:cubicBezTo>
                  <a:cubicBezTo>
                    <a:pt x="811866" y="663309"/>
                    <a:pt x="815722" y="679843"/>
                    <a:pt x="819732" y="696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056156" y="12693291"/>
              <a:ext cx="263517" cy="428125"/>
            </a:xfrm>
            <a:custGeom>
              <a:avLst/>
              <a:gdLst/>
              <a:ahLst/>
              <a:cxnLst/>
              <a:rect l="l" t="t" r="r" b="b"/>
              <a:pathLst>
                <a:path w="263517" h="428125" extrusionOk="0">
                  <a:moveTo>
                    <a:pt x="263517" y="0"/>
                  </a:moveTo>
                  <a:cubicBezTo>
                    <a:pt x="262623" y="10322"/>
                    <a:pt x="261728" y="20644"/>
                    <a:pt x="260849" y="30858"/>
                  </a:cubicBezTo>
                  <a:cubicBezTo>
                    <a:pt x="256191" y="86626"/>
                    <a:pt x="251441" y="142286"/>
                    <a:pt x="246691" y="197946"/>
                  </a:cubicBezTo>
                  <a:cubicBezTo>
                    <a:pt x="242634" y="252509"/>
                    <a:pt x="239257" y="307087"/>
                    <a:pt x="234908" y="361557"/>
                  </a:cubicBezTo>
                  <a:cubicBezTo>
                    <a:pt x="230651" y="384272"/>
                    <a:pt x="239365" y="428126"/>
                    <a:pt x="206591" y="428126"/>
                  </a:cubicBezTo>
                  <a:cubicBezTo>
                    <a:pt x="206097" y="428126"/>
                    <a:pt x="205496" y="428126"/>
                    <a:pt x="205002" y="428126"/>
                  </a:cubicBezTo>
                  <a:cubicBezTo>
                    <a:pt x="191430" y="425144"/>
                    <a:pt x="186387" y="414929"/>
                    <a:pt x="185292" y="401641"/>
                  </a:cubicBezTo>
                  <a:cubicBezTo>
                    <a:pt x="132807" y="296177"/>
                    <a:pt x="74971" y="193480"/>
                    <a:pt x="15454" y="91679"/>
                  </a:cubicBezTo>
                  <a:cubicBezTo>
                    <a:pt x="10303" y="82949"/>
                    <a:pt x="5151" y="74218"/>
                    <a:pt x="0" y="65488"/>
                  </a:cubicBezTo>
                  <a:cubicBezTo>
                    <a:pt x="81295" y="27876"/>
                    <a:pt x="173000" y="12099"/>
                    <a:pt x="26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5889112" y="6703328"/>
              <a:ext cx="1306171" cy="5259215"/>
            </a:xfrm>
            <a:custGeom>
              <a:avLst/>
              <a:gdLst/>
              <a:ahLst/>
              <a:cxnLst/>
              <a:rect l="l" t="t" r="r" b="b"/>
              <a:pathLst>
                <a:path w="1306171" h="5259215" extrusionOk="0">
                  <a:moveTo>
                    <a:pt x="1305790" y="5241059"/>
                  </a:moveTo>
                  <a:cubicBezTo>
                    <a:pt x="1307764" y="5249094"/>
                    <a:pt x="1301826" y="5257330"/>
                    <a:pt x="1294007" y="5258922"/>
                  </a:cubicBezTo>
                  <a:cubicBezTo>
                    <a:pt x="1293020" y="5259123"/>
                    <a:pt x="1292033" y="5259216"/>
                    <a:pt x="1291030" y="5259216"/>
                  </a:cubicBezTo>
                  <a:cubicBezTo>
                    <a:pt x="1283905" y="5259216"/>
                    <a:pt x="1277859" y="5254055"/>
                    <a:pt x="1276178" y="5247008"/>
                  </a:cubicBezTo>
                  <a:cubicBezTo>
                    <a:pt x="1221118" y="5021789"/>
                    <a:pt x="1166058" y="4796553"/>
                    <a:pt x="1110997" y="4571334"/>
                  </a:cubicBezTo>
                  <a:cubicBezTo>
                    <a:pt x="1053855" y="4337074"/>
                    <a:pt x="996621" y="4102923"/>
                    <a:pt x="939386" y="3868664"/>
                  </a:cubicBezTo>
                  <a:cubicBezTo>
                    <a:pt x="884418" y="3643537"/>
                    <a:pt x="829358" y="3418410"/>
                    <a:pt x="774406" y="3193190"/>
                  </a:cubicBezTo>
                  <a:cubicBezTo>
                    <a:pt x="723109" y="2983237"/>
                    <a:pt x="671812" y="2773300"/>
                    <a:pt x="620515" y="2563348"/>
                  </a:cubicBezTo>
                  <a:cubicBezTo>
                    <a:pt x="566550" y="2342594"/>
                    <a:pt x="512570" y="2121824"/>
                    <a:pt x="458697" y="1900962"/>
                  </a:cubicBezTo>
                  <a:cubicBezTo>
                    <a:pt x="401555" y="1666904"/>
                    <a:pt x="344320" y="1432752"/>
                    <a:pt x="287086" y="1198694"/>
                  </a:cubicBezTo>
                  <a:cubicBezTo>
                    <a:pt x="230638" y="967216"/>
                    <a:pt x="174097" y="735645"/>
                    <a:pt x="117649" y="504059"/>
                  </a:cubicBezTo>
                  <a:cubicBezTo>
                    <a:pt x="98540" y="425777"/>
                    <a:pt x="79431" y="347495"/>
                    <a:pt x="60414" y="269104"/>
                  </a:cubicBezTo>
                  <a:cubicBezTo>
                    <a:pt x="49032" y="222268"/>
                    <a:pt x="37634" y="175339"/>
                    <a:pt x="26345" y="128410"/>
                  </a:cubicBezTo>
                  <a:cubicBezTo>
                    <a:pt x="21101" y="106683"/>
                    <a:pt x="15842" y="84957"/>
                    <a:pt x="10706" y="63216"/>
                  </a:cubicBezTo>
                  <a:cubicBezTo>
                    <a:pt x="8423" y="53388"/>
                    <a:pt x="6156" y="43576"/>
                    <a:pt x="3873" y="33748"/>
                  </a:cubicBezTo>
                  <a:cubicBezTo>
                    <a:pt x="2485" y="27598"/>
                    <a:pt x="712" y="21247"/>
                    <a:pt x="203" y="14989"/>
                  </a:cubicBezTo>
                  <a:cubicBezTo>
                    <a:pt x="-1078" y="8236"/>
                    <a:pt x="3873" y="1498"/>
                    <a:pt x="10397" y="309"/>
                  </a:cubicBezTo>
                  <a:cubicBezTo>
                    <a:pt x="16644" y="-1082"/>
                    <a:pt x="22381" y="2395"/>
                    <a:pt x="24556" y="7355"/>
                  </a:cubicBezTo>
                  <a:cubicBezTo>
                    <a:pt x="28118" y="15390"/>
                    <a:pt x="29907" y="24415"/>
                    <a:pt x="32082" y="32852"/>
                  </a:cubicBezTo>
                  <a:cubicBezTo>
                    <a:pt x="35845" y="47531"/>
                    <a:pt x="39516" y="62319"/>
                    <a:pt x="43279" y="76999"/>
                  </a:cubicBezTo>
                  <a:cubicBezTo>
                    <a:pt x="50605" y="106467"/>
                    <a:pt x="57838" y="136028"/>
                    <a:pt x="65164" y="165496"/>
                  </a:cubicBezTo>
                  <a:cubicBezTo>
                    <a:pt x="77240" y="214310"/>
                    <a:pt x="89224" y="263232"/>
                    <a:pt x="101208" y="312140"/>
                  </a:cubicBezTo>
                  <a:cubicBezTo>
                    <a:pt x="130820" y="432885"/>
                    <a:pt x="160432" y="553631"/>
                    <a:pt x="189936" y="674484"/>
                  </a:cubicBezTo>
                  <a:cubicBezTo>
                    <a:pt x="241634" y="885720"/>
                    <a:pt x="293224" y="1097048"/>
                    <a:pt x="344922" y="1308298"/>
                  </a:cubicBezTo>
                  <a:cubicBezTo>
                    <a:pt x="398794" y="1528372"/>
                    <a:pt x="452559" y="1748431"/>
                    <a:pt x="506339" y="1968597"/>
                  </a:cubicBezTo>
                  <a:cubicBezTo>
                    <a:pt x="564268" y="2205932"/>
                    <a:pt x="622104" y="2443359"/>
                    <a:pt x="680233" y="2680585"/>
                  </a:cubicBezTo>
                  <a:cubicBezTo>
                    <a:pt x="737962" y="2916035"/>
                    <a:pt x="795397" y="3151577"/>
                    <a:pt x="852940" y="3387118"/>
                  </a:cubicBezTo>
                  <a:cubicBezTo>
                    <a:pt x="907013" y="3608877"/>
                    <a:pt x="961271" y="3830620"/>
                    <a:pt x="1015452" y="4052378"/>
                  </a:cubicBezTo>
                  <a:cubicBezTo>
                    <a:pt x="1068630" y="4270057"/>
                    <a:pt x="1121809" y="4487752"/>
                    <a:pt x="1174987" y="4705430"/>
                  </a:cubicBezTo>
                  <a:cubicBezTo>
                    <a:pt x="1218635" y="4883968"/>
                    <a:pt x="1262205" y="5062568"/>
                    <a:pt x="1305790" y="5241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626479" y="6780899"/>
              <a:ext cx="1295474" cy="5258581"/>
            </a:xfrm>
            <a:custGeom>
              <a:avLst/>
              <a:gdLst/>
              <a:ahLst/>
              <a:cxnLst/>
              <a:rect l="l" t="t" r="r" b="b"/>
              <a:pathLst>
                <a:path w="1295474" h="5258581" extrusionOk="0">
                  <a:moveTo>
                    <a:pt x="1265592" y="5246915"/>
                  </a:moveTo>
                  <a:cubicBezTo>
                    <a:pt x="1236088" y="5125181"/>
                    <a:pt x="1206568" y="5003338"/>
                    <a:pt x="1177064" y="4881588"/>
                  </a:cubicBezTo>
                  <a:cubicBezTo>
                    <a:pt x="1150320" y="4771659"/>
                    <a:pt x="1123484" y="4661715"/>
                    <a:pt x="1097049" y="4551694"/>
                  </a:cubicBezTo>
                  <a:cubicBezTo>
                    <a:pt x="1071000" y="4443248"/>
                    <a:pt x="1044364" y="4334895"/>
                    <a:pt x="1018222" y="4226450"/>
                  </a:cubicBezTo>
                  <a:cubicBezTo>
                    <a:pt x="989998" y="4109861"/>
                    <a:pt x="961682" y="3993380"/>
                    <a:pt x="933458" y="3876807"/>
                  </a:cubicBezTo>
                  <a:cubicBezTo>
                    <a:pt x="877996" y="3648110"/>
                    <a:pt x="822551" y="3419414"/>
                    <a:pt x="767090" y="3190717"/>
                  </a:cubicBezTo>
                  <a:cubicBezTo>
                    <a:pt x="714605" y="2974429"/>
                    <a:pt x="662121" y="2758126"/>
                    <a:pt x="609729" y="2541930"/>
                  </a:cubicBezTo>
                  <a:cubicBezTo>
                    <a:pt x="554468" y="2313821"/>
                    <a:pt x="499115" y="2085727"/>
                    <a:pt x="443855" y="1857618"/>
                  </a:cubicBezTo>
                  <a:cubicBezTo>
                    <a:pt x="388008" y="1627036"/>
                    <a:pt x="332053" y="1396547"/>
                    <a:pt x="276191" y="1166073"/>
                  </a:cubicBezTo>
                  <a:cubicBezTo>
                    <a:pt x="222519" y="944810"/>
                    <a:pt x="168940" y="723561"/>
                    <a:pt x="115468" y="502205"/>
                  </a:cubicBezTo>
                  <a:cubicBezTo>
                    <a:pt x="95264" y="418854"/>
                    <a:pt x="75060" y="335426"/>
                    <a:pt x="55056" y="251983"/>
                  </a:cubicBezTo>
                  <a:cubicBezTo>
                    <a:pt x="43674" y="204559"/>
                    <a:pt x="32277" y="157027"/>
                    <a:pt x="20987" y="109604"/>
                  </a:cubicBezTo>
                  <a:cubicBezTo>
                    <a:pt x="15944" y="88666"/>
                    <a:pt x="11085" y="67728"/>
                    <a:pt x="6227" y="46805"/>
                  </a:cubicBezTo>
                  <a:cubicBezTo>
                    <a:pt x="5441" y="43328"/>
                    <a:pt x="4639" y="39759"/>
                    <a:pt x="3852" y="36282"/>
                  </a:cubicBezTo>
                  <a:cubicBezTo>
                    <a:pt x="2865" y="31523"/>
                    <a:pt x="1569" y="26763"/>
                    <a:pt x="875" y="21896"/>
                  </a:cubicBezTo>
                  <a:cubicBezTo>
                    <a:pt x="89" y="16333"/>
                    <a:pt x="-1099" y="10492"/>
                    <a:pt x="2156" y="5423"/>
                  </a:cubicBezTo>
                  <a:cubicBezTo>
                    <a:pt x="5425" y="262"/>
                    <a:pt x="11857" y="-1623"/>
                    <a:pt x="17208" y="1560"/>
                  </a:cubicBezTo>
                  <a:cubicBezTo>
                    <a:pt x="23254" y="4929"/>
                    <a:pt x="25228" y="12269"/>
                    <a:pt x="27017" y="18527"/>
                  </a:cubicBezTo>
                  <a:cubicBezTo>
                    <a:pt x="30688" y="32419"/>
                    <a:pt x="34343" y="46202"/>
                    <a:pt x="37814" y="60094"/>
                  </a:cubicBezTo>
                  <a:cubicBezTo>
                    <a:pt x="45340" y="89855"/>
                    <a:pt x="52666" y="119725"/>
                    <a:pt x="59992" y="149595"/>
                  </a:cubicBezTo>
                  <a:cubicBezTo>
                    <a:pt x="71975" y="198007"/>
                    <a:pt x="83759" y="246327"/>
                    <a:pt x="95542" y="294755"/>
                  </a:cubicBezTo>
                  <a:cubicBezTo>
                    <a:pt x="122177" y="403989"/>
                    <a:pt x="148720" y="513238"/>
                    <a:pt x="175263" y="622579"/>
                  </a:cubicBezTo>
                  <a:cubicBezTo>
                    <a:pt x="230323" y="848989"/>
                    <a:pt x="285291" y="1075506"/>
                    <a:pt x="340150" y="1302024"/>
                  </a:cubicBezTo>
                  <a:cubicBezTo>
                    <a:pt x="395010" y="1528248"/>
                    <a:pt x="449870" y="1754364"/>
                    <a:pt x="504729" y="1980573"/>
                  </a:cubicBezTo>
                  <a:cubicBezTo>
                    <a:pt x="560684" y="2211356"/>
                    <a:pt x="616731" y="2442138"/>
                    <a:pt x="672686" y="2672921"/>
                  </a:cubicBezTo>
                  <a:cubicBezTo>
                    <a:pt x="729134" y="2906176"/>
                    <a:pt x="785674" y="3139539"/>
                    <a:pt x="842323" y="3372810"/>
                  </a:cubicBezTo>
                  <a:cubicBezTo>
                    <a:pt x="869560" y="3485025"/>
                    <a:pt x="896782" y="3597334"/>
                    <a:pt x="924019" y="3709658"/>
                  </a:cubicBezTo>
                  <a:cubicBezTo>
                    <a:pt x="948387" y="3810470"/>
                    <a:pt x="972647" y="3911173"/>
                    <a:pt x="997293" y="4011877"/>
                  </a:cubicBezTo>
                  <a:cubicBezTo>
                    <a:pt x="1026304" y="4130536"/>
                    <a:pt x="1054837" y="4249304"/>
                    <a:pt x="1083647" y="4368072"/>
                  </a:cubicBezTo>
                  <a:cubicBezTo>
                    <a:pt x="1110575" y="4479299"/>
                    <a:pt x="1137612" y="4590618"/>
                    <a:pt x="1164556" y="4701845"/>
                  </a:cubicBezTo>
                  <a:cubicBezTo>
                    <a:pt x="1208033" y="4881233"/>
                    <a:pt x="1251603" y="5060512"/>
                    <a:pt x="1295080" y="5239807"/>
                  </a:cubicBezTo>
                  <a:cubicBezTo>
                    <a:pt x="1296962" y="5247842"/>
                    <a:pt x="1291919" y="5256171"/>
                    <a:pt x="1283883" y="5258165"/>
                  </a:cubicBezTo>
                  <a:cubicBezTo>
                    <a:pt x="1282711" y="5258459"/>
                    <a:pt x="1281555" y="5258582"/>
                    <a:pt x="1280398" y="5258582"/>
                  </a:cubicBezTo>
                  <a:cubicBezTo>
                    <a:pt x="1273612" y="5258551"/>
                    <a:pt x="1267288" y="5253776"/>
                    <a:pt x="1265592" y="5246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5411988" y="6528024"/>
              <a:ext cx="667244" cy="234795"/>
            </a:xfrm>
            <a:custGeom>
              <a:avLst/>
              <a:gdLst/>
              <a:ahLst/>
              <a:cxnLst/>
              <a:rect l="l" t="t" r="r" b="b"/>
              <a:pathLst>
                <a:path w="667244" h="234795" extrusionOk="0">
                  <a:moveTo>
                    <a:pt x="659811" y="64633"/>
                  </a:moveTo>
                  <a:cubicBezTo>
                    <a:pt x="662294" y="75248"/>
                    <a:pt x="664762" y="85772"/>
                    <a:pt x="667245" y="96279"/>
                  </a:cubicBezTo>
                  <a:cubicBezTo>
                    <a:pt x="438784" y="77829"/>
                    <a:pt x="200221" y="109568"/>
                    <a:pt x="7619" y="234795"/>
                  </a:cubicBezTo>
                  <a:cubicBezTo>
                    <a:pt x="5043" y="224473"/>
                    <a:pt x="2576" y="214058"/>
                    <a:pt x="93" y="203736"/>
                  </a:cubicBezTo>
                  <a:cubicBezTo>
                    <a:pt x="93" y="203643"/>
                    <a:pt x="0" y="203442"/>
                    <a:pt x="0" y="203334"/>
                  </a:cubicBezTo>
                  <a:cubicBezTo>
                    <a:pt x="85459" y="88136"/>
                    <a:pt x="248464" y="36942"/>
                    <a:pt x="384526" y="13933"/>
                  </a:cubicBezTo>
                  <a:cubicBezTo>
                    <a:pt x="472669" y="-7005"/>
                    <a:pt x="562878" y="-3528"/>
                    <a:pt x="649030" y="18893"/>
                  </a:cubicBezTo>
                  <a:cubicBezTo>
                    <a:pt x="652593" y="34160"/>
                    <a:pt x="656248" y="49350"/>
                    <a:pt x="659811" y="64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5160027" y="5395187"/>
              <a:ext cx="746298" cy="664467"/>
            </a:xfrm>
            <a:custGeom>
              <a:avLst/>
              <a:gdLst/>
              <a:ahLst/>
              <a:cxnLst/>
              <a:rect l="l" t="t" r="r" b="b"/>
              <a:pathLst>
                <a:path w="746298" h="664467" extrusionOk="0">
                  <a:moveTo>
                    <a:pt x="738973" y="465239"/>
                  </a:moveTo>
                  <a:cubicBezTo>
                    <a:pt x="741456" y="475561"/>
                    <a:pt x="743924" y="485976"/>
                    <a:pt x="746299" y="496299"/>
                  </a:cubicBezTo>
                  <a:cubicBezTo>
                    <a:pt x="518933" y="446001"/>
                    <a:pt x="262248" y="506127"/>
                    <a:pt x="90035" y="664468"/>
                  </a:cubicBezTo>
                  <a:cubicBezTo>
                    <a:pt x="87660" y="655243"/>
                    <a:pt x="85485" y="646018"/>
                    <a:pt x="83295" y="636684"/>
                  </a:cubicBezTo>
                  <a:cubicBezTo>
                    <a:pt x="82601" y="633903"/>
                    <a:pt x="81907" y="631121"/>
                    <a:pt x="81321" y="628356"/>
                  </a:cubicBezTo>
                  <a:cubicBezTo>
                    <a:pt x="80334" y="624384"/>
                    <a:pt x="79347" y="620320"/>
                    <a:pt x="78452" y="616349"/>
                  </a:cubicBezTo>
                  <a:cubicBezTo>
                    <a:pt x="58449" y="533802"/>
                    <a:pt x="38537" y="451347"/>
                    <a:pt x="18734" y="368800"/>
                  </a:cubicBezTo>
                  <a:cubicBezTo>
                    <a:pt x="15958" y="351138"/>
                    <a:pt x="12689" y="333584"/>
                    <a:pt x="9928" y="315814"/>
                  </a:cubicBezTo>
                  <a:cubicBezTo>
                    <a:pt x="8139" y="304595"/>
                    <a:pt x="6766" y="293284"/>
                    <a:pt x="4977" y="281973"/>
                  </a:cubicBezTo>
                  <a:cubicBezTo>
                    <a:pt x="3296" y="271264"/>
                    <a:pt x="1707" y="260540"/>
                    <a:pt x="612" y="249724"/>
                  </a:cubicBezTo>
                  <a:cubicBezTo>
                    <a:pt x="612" y="249523"/>
                    <a:pt x="520" y="249322"/>
                    <a:pt x="520" y="249121"/>
                  </a:cubicBezTo>
                  <a:cubicBezTo>
                    <a:pt x="119" y="243666"/>
                    <a:pt x="-174" y="238304"/>
                    <a:pt x="119" y="232850"/>
                  </a:cubicBezTo>
                  <a:cubicBezTo>
                    <a:pt x="319" y="230362"/>
                    <a:pt x="412" y="227889"/>
                    <a:pt x="612" y="225402"/>
                  </a:cubicBezTo>
                  <a:lnTo>
                    <a:pt x="612" y="225309"/>
                  </a:lnTo>
                  <a:cubicBezTo>
                    <a:pt x="813" y="222728"/>
                    <a:pt x="1106" y="220256"/>
                    <a:pt x="1399" y="217768"/>
                  </a:cubicBezTo>
                  <a:cubicBezTo>
                    <a:pt x="1399" y="217675"/>
                    <a:pt x="1399" y="217474"/>
                    <a:pt x="1491" y="217366"/>
                  </a:cubicBezTo>
                  <a:cubicBezTo>
                    <a:pt x="2772" y="210227"/>
                    <a:pt x="4653" y="203567"/>
                    <a:pt x="6843" y="196722"/>
                  </a:cubicBezTo>
                  <a:cubicBezTo>
                    <a:pt x="6751" y="197324"/>
                    <a:pt x="6550" y="197912"/>
                    <a:pt x="6350" y="198607"/>
                  </a:cubicBezTo>
                  <a:cubicBezTo>
                    <a:pt x="7938" y="193446"/>
                    <a:pt x="9912" y="188486"/>
                    <a:pt x="11594" y="183433"/>
                  </a:cubicBezTo>
                  <a:cubicBezTo>
                    <a:pt x="115190" y="15773"/>
                    <a:pt x="449900" y="-55756"/>
                    <a:pt x="610037" y="49120"/>
                  </a:cubicBezTo>
                  <a:cubicBezTo>
                    <a:pt x="610438" y="49413"/>
                    <a:pt x="610731" y="49722"/>
                    <a:pt x="611024" y="50016"/>
                  </a:cubicBezTo>
                  <a:cubicBezTo>
                    <a:pt x="611517" y="50418"/>
                    <a:pt x="612119" y="50912"/>
                    <a:pt x="612612" y="51407"/>
                  </a:cubicBezTo>
                  <a:cubicBezTo>
                    <a:pt x="614093" y="52597"/>
                    <a:pt x="615589" y="53786"/>
                    <a:pt x="616977" y="55084"/>
                  </a:cubicBezTo>
                  <a:cubicBezTo>
                    <a:pt x="617069" y="55084"/>
                    <a:pt x="617069" y="55084"/>
                    <a:pt x="617069" y="55285"/>
                  </a:cubicBezTo>
                  <a:cubicBezTo>
                    <a:pt x="617162" y="55285"/>
                    <a:pt x="617270" y="55378"/>
                    <a:pt x="617362" y="55486"/>
                  </a:cubicBezTo>
                  <a:cubicBezTo>
                    <a:pt x="619445" y="56676"/>
                    <a:pt x="621419" y="58469"/>
                    <a:pt x="623100" y="60647"/>
                  </a:cubicBezTo>
                  <a:cubicBezTo>
                    <a:pt x="623192" y="60647"/>
                    <a:pt x="623192" y="60740"/>
                    <a:pt x="623300" y="60941"/>
                  </a:cubicBezTo>
                  <a:cubicBezTo>
                    <a:pt x="623393" y="60941"/>
                    <a:pt x="623393" y="60941"/>
                    <a:pt x="623393" y="61034"/>
                  </a:cubicBezTo>
                  <a:cubicBezTo>
                    <a:pt x="625182" y="62625"/>
                    <a:pt x="626863" y="64310"/>
                    <a:pt x="628436" y="65994"/>
                  </a:cubicBezTo>
                  <a:lnTo>
                    <a:pt x="628529" y="65994"/>
                  </a:lnTo>
                  <a:cubicBezTo>
                    <a:pt x="628822" y="66396"/>
                    <a:pt x="629223" y="66782"/>
                    <a:pt x="629516" y="67184"/>
                  </a:cubicBezTo>
                  <a:cubicBezTo>
                    <a:pt x="630703" y="68976"/>
                    <a:pt x="631891" y="70753"/>
                    <a:pt x="632986" y="72638"/>
                  </a:cubicBezTo>
                  <a:cubicBezTo>
                    <a:pt x="632986" y="72731"/>
                    <a:pt x="633078" y="72839"/>
                    <a:pt x="633279" y="73040"/>
                  </a:cubicBezTo>
                  <a:cubicBezTo>
                    <a:pt x="633279" y="73040"/>
                    <a:pt x="633279" y="73133"/>
                    <a:pt x="633372" y="73133"/>
                  </a:cubicBezTo>
                  <a:cubicBezTo>
                    <a:pt x="637135" y="77892"/>
                    <a:pt x="640404" y="82853"/>
                    <a:pt x="643474" y="88014"/>
                  </a:cubicBezTo>
                  <a:cubicBezTo>
                    <a:pt x="664865" y="123925"/>
                    <a:pt x="671698" y="168181"/>
                    <a:pt x="678931" y="210845"/>
                  </a:cubicBezTo>
                  <a:cubicBezTo>
                    <a:pt x="697547" y="289622"/>
                    <a:pt x="716162" y="368600"/>
                    <a:pt x="734778" y="447376"/>
                  </a:cubicBezTo>
                  <a:cubicBezTo>
                    <a:pt x="735672" y="451347"/>
                    <a:pt x="736659" y="455319"/>
                    <a:pt x="737554" y="459290"/>
                  </a:cubicBezTo>
                  <a:lnTo>
                    <a:pt x="737461" y="459290"/>
                  </a:lnTo>
                  <a:cubicBezTo>
                    <a:pt x="737754" y="460774"/>
                    <a:pt x="738063" y="462272"/>
                    <a:pt x="738248" y="463756"/>
                  </a:cubicBezTo>
                  <a:cubicBezTo>
                    <a:pt x="738340" y="463756"/>
                    <a:pt x="738340" y="463756"/>
                    <a:pt x="738248" y="463849"/>
                  </a:cubicBezTo>
                  <a:cubicBezTo>
                    <a:pt x="738448" y="464343"/>
                    <a:pt x="738649" y="464745"/>
                    <a:pt x="738741" y="465239"/>
                  </a:cubicBezTo>
                  <a:cubicBezTo>
                    <a:pt x="738880" y="465239"/>
                    <a:pt x="738880" y="465239"/>
                    <a:pt x="738973" y="465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13"/>
          <p:cNvSpPr/>
          <p:nvPr/>
        </p:nvSpPr>
        <p:spPr>
          <a:xfrm>
            <a:off x="4856904" y="0"/>
            <a:ext cx="4287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"/>
          <p:cNvSpPr txBox="1"/>
          <p:nvPr/>
        </p:nvSpPr>
        <p:spPr>
          <a:xfrm>
            <a:off x="787006" y="2177965"/>
            <a:ext cx="33624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>
                <a:solidFill>
                  <a:schemeClr val="dk1"/>
                </a:solidFill>
                <a:latin typeface="Mali"/>
                <a:cs typeface="Mali"/>
              </a:rPr>
              <a:t>Postupci</a:t>
            </a: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5456972" y="53972"/>
            <a:ext cx="3101659" cy="5089929"/>
            <a:chOff x="195386" y="-3426317"/>
            <a:chExt cx="8271092" cy="13573145"/>
          </a:xfrm>
        </p:grpSpPr>
        <p:sp>
          <p:nvSpPr>
            <p:cNvPr id="387" name="Google Shape;387;p13"/>
            <p:cNvSpPr txBox="1"/>
            <p:nvPr/>
          </p:nvSpPr>
          <p:spPr>
            <a:xfrm>
              <a:off x="547077" y="-3426317"/>
              <a:ext cx="7919401" cy="5860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indent="-336550">
                <a:lnSpc>
                  <a:spcPct val="120000"/>
                </a:lnSpc>
                <a:buClr>
                  <a:schemeClr val="dk1"/>
                </a:buClr>
                <a:buSzPts val="1700"/>
                <a:buFont typeface="Mali"/>
                <a:buChar char="●"/>
              </a:pP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Jedna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osoba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neka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stavi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neki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omjer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pikula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u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posudu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(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npr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. 5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porculanskih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i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7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staklenih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pikula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) a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neka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omjer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bude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neskrativi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cs typeface="Mali"/>
                </a:rPr>
                <a:t>razlomak</a:t>
              </a:r>
              <a:r>
                <a:rPr lang="en" sz="1700" dirty="0">
                  <a:solidFill>
                    <a:schemeClr val="dk1"/>
                  </a:solidFill>
                  <a:latin typeface="Mali"/>
                  <a:cs typeface="Mali"/>
                </a:rPr>
                <a:t>.</a:t>
              </a:r>
            </a:p>
          </p:txBody>
        </p:sp>
        <p:sp>
          <p:nvSpPr>
            <p:cNvPr id="388" name="Google Shape;388;p13"/>
            <p:cNvSpPr txBox="1"/>
            <p:nvPr/>
          </p:nvSpPr>
          <p:spPr>
            <a:xfrm>
              <a:off x="195386" y="2612457"/>
              <a:ext cx="7919401" cy="753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indent="-336550">
                <a:lnSpc>
                  <a:spcPct val="120000"/>
                </a:lnSpc>
                <a:buClr>
                  <a:schemeClr val="dk1"/>
                </a:buClr>
                <a:buSzPts val="1700"/>
                <a:buFont typeface="Mali"/>
                <a:buChar char="●"/>
              </a:pP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Druga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osoba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treba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bez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gledanja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nasumično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vaditi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pikule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iz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posude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, a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prije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svakog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vađenja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dobro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ih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promiješati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.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Postupak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bi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bilo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 dobro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ponovit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što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više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puta mi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smo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to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učinli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</a:t>
              </a:r>
              <a:r>
                <a:rPr lang="en" sz="1700" dirty="0" err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oko</a:t>
              </a:r>
              <a:r>
                <a:rPr lang="en" sz="1700" dirty="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600.</a:t>
              </a:r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195387" y="7244455"/>
              <a:ext cx="7919400" cy="837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365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ali"/>
                <a:buChar char="●"/>
              </a:pPr>
              <a:endParaRPr lang="en" sz="1700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grpSp>
        <p:nvGrpSpPr>
          <p:cNvPr id="390" name="Google Shape;390;p13"/>
          <p:cNvGrpSpPr/>
          <p:nvPr/>
        </p:nvGrpSpPr>
        <p:grpSpPr>
          <a:xfrm>
            <a:off x="-725429" y="-743308"/>
            <a:ext cx="2041109" cy="2515278"/>
            <a:chOff x="-1450858" y="-1486616"/>
            <a:chExt cx="4082219" cy="5030556"/>
          </a:xfrm>
        </p:grpSpPr>
        <p:sp>
          <p:nvSpPr>
            <p:cNvPr id="391" name="Google Shape;391;p13"/>
            <p:cNvSpPr/>
            <p:nvPr/>
          </p:nvSpPr>
          <p:spPr>
            <a:xfrm>
              <a:off x="-327367" y="1959730"/>
              <a:ext cx="2939903" cy="1497539"/>
            </a:xfrm>
            <a:custGeom>
              <a:avLst/>
              <a:gdLst/>
              <a:ahLst/>
              <a:cxnLst/>
              <a:rect l="l" t="t" r="r" b="b"/>
              <a:pathLst>
                <a:path w="2939903" h="1497539" extrusionOk="0">
                  <a:moveTo>
                    <a:pt x="2924068" y="474285"/>
                  </a:moveTo>
                  <a:cubicBezTo>
                    <a:pt x="2955448" y="540628"/>
                    <a:pt x="2934048" y="599525"/>
                    <a:pt x="2912699" y="663786"/>
                  </a:cubicBezTo>
                  <a:cubicBezTo>
                    <a:pt x="2934451" y="716053"/>
                    <a:pt x="2937681" y="774548"/>
                    <a:pt x="2912236" y="826353"/>
                  </a:cubicBezTo>
                  <a:cubicBezTo>
                    <a:pt x="2909238" y="836163"/>
                    <a:pt x="2900122" y="845962"/>
                    <a:pt x="2901511" y="856234"/>
                  </a:cubicBezTo>
                  <a:cubicBezTo>
                    <a:pt x="2912014" y="878791"/>
                    <a:pt x="2925446" y="900765"/>
                    <a:pt x="2927358" y="926270"/>
                  </a:cubicBezTo>
                  <a:cubicBezTo>
                    <a:pt x="2927066" y="946976"/>
                    <a:pt x="2927358" y="1001436"/>
                    <a:pt x="2911552" y="1026931"/>
                  </a:cubicBezTo>
                  <a:cubicBezTo>
                    <a:pt x="2911843" y="1034376"/>
                    <a:pt x="2908956" y="1041872"/>
                    <a:pt x="2902205" y="1046772"/>
                  </a:cubicBezTo>
                  <a:cubicBezTo>
                    <a:pt x="2886570" y="1058543"/>
                    <a:pt x="2863269" y="1052074"/>
                    <a:pt x="2845611" y="1055947"/>
                  </a:cubicBezTo>
                  <a:cubicBezTo>
                    <a:pt x="2741489" y="1068292"/>
                    <a:pt x="2642095" y="1107521"/>
                    <a:pt x="2536926" y="1115419"/>
                  </a:cubicBezTo>
                  <a:cubicBezTo>
                    <a:pt x="2386533" y="1122803"/>
                    <a:pt x="2241049" y="1159436"/>
                    <a:pt x="2096018" y="1197447"/>
                  </a:cubicBezTo>
                  <a:cubicBezTo>
                    <a:pt x="1819700" y="1256636"/>
                    <a:pt x="1545686" y="1330988"/>
                    <a:pt x="1270454" y="1393699"/>
                  </a:cubicBezTo>
                  <a:cubicBezTo>
                    <a:pt x="1078468" y="1446198"/>
                    <a:pt x="881703" y="1489632"/>
                    <a:pt x="682272" y="1497539"/>
                  </a:cubicBezTo>
                  <a:cubicBezTo>
                    <a:pt x="575785" y="1493274"/>
                    <a:pt x="469459" y="1492690"/>
                    <a:pt x="362912" y="1494310"/>
                  </a:cubicBezTo>
                  <a:cubicBezTo>
                    <a:pt x="252210" y="1493787"/>
                    <a:pt x="85547" y="1510227"/>
                    <a:pt x="50364" y="1374382"/>
                  </a:cubicBezTo>
                  <a:cubicBezTo>
                    <a:pt x="35081" y="1298642"/>
                    <a:pt x="39286" y="1220477"/>
                    <a:pt x="30523" y="1143922"/>
                  </a:cubicBezTo>
                  <a:cubicBezTo>
                    <a:pt x="25442" y="1095347"/>
                    <a:pt x="18872" y="1048502"/>
                    <a:pt x="13278" y="1000219"/>
                  </a:cubicBezTo>
                  <a:cubicBezTo>
                    <a:pt x="-2588" y="851093"/>
                    <a:pt x="-9741" y="697993"/>
                    <a:pt x="23893" y="550779"/>
                  </a:cubicBezTo>
                  <a:cubicBezTo>
                    <a:pt x="33179" y="487263"/>
                    <a:pt x="89200" y="477404"/>
                    <a:pt x="140823" y="459917"/>
                  </a:cubicBezTo>
                  <a:cubicBezTo>
                    <a:pt x="197648" y="443477"/>
                    <a:pt x="255510" y="430559"/>
                    <a:pt x="313773" y="419995"/>
                  </a:cubicBezTo>
                  <a:cubicBezTo>
                    <a:pt x="310775" y="417691"/>
                    <a:pt x="308290" y="414512"/>
                    <a:pt x="306449" y="410185"/>
                  </a:cubicBezTo>
                  <a:cubicBezTo>
                    <a:pt x="297394" y="384338"/>
                    <a:pt x="318734" y="371822"/>
                    <a:pt x="341985" y="370263"/>
                  </a:cubicBezTo>
                  <a:cubicBezTo>
                    <a:pt x="387149" y="362184"/>
                    <a:pt x="432615" y="355322"/>
                    <a:pt x="478242" y="350191"/>
                  </a:cubicBezTo>
                  <a:cubicBezTo>
                    <a:pt x="648366" y="328207"/>
                    <a:pt x="818137" y="304614"/>
                    <a:pt x="988773" y="286615"/>
                  </a:cubicBezTo>
                  <a:cubicBezTo>
                    <a:pt x="1097403" y="274843"/>
                    <a:pt x="1203025" y="272308"/>
                    <a:pt x="1310668" y="256562"/>
                  </a:cubicBezTo>
                  <a:cubicBezTo>
                    <a:pt x="1559188" y="223682"/>
                    <a:pt x="1805796" y="180641"/>
                    <a:pt x="2051890" y="133686"/>
                  </a:cubicBezTo>
                  <a:cubicBezTo>
                    <a:pt x="2216067" y="108533"/>
                    <a:pt x="2380708" y="85694"/>
                    <a:pt x="2545005" y="61809"/>
                  </a:cubicBezTo>
                  <a:cubicBezTo>
                    <a:pt x="2639671" y="46346"/>
                    <a:pt x="2732313" y="21776"/>
                    <a:pt x="2826867" y="5739"/>
                  </a:cubicBezTo>
                  <a:cubicBezTo>
                    <a:pt x="2829805" y="5507"/>
                    <a:pt x="2832924" y="5045"/>
                    <a:pt x="2836093" y="4411"/>
                  </a:cubicBezTo>
                  <a:cubicBezTo>
                    <a:pt x="2840359" y="1644"/>
                    <a:pt x="2845148" y="889"/>
                    <a:pt x="2850109" y="1584"/>
                  </a:cubicBezTo>
                  <a:cubicBezTo>
                    <a:pt x="2863661" y="-952"/>
                    <a:pt x="2877103" y="-1817"/>
                    <a:pt x="2885755" y="9834"/>
                  </a:cubicBezTo>
                  <a:cubicBezTo>
                    <a:pt x="2888753" y="16464"/>
                    <a:pt x="2888985" y="21716"/>
                    <a:pt x="2887375" y="25982"/>
                  </a:cubicBezTo>
                  <a:cubicBezTo>
                    <a:pt x="2887838" y="26616"/>
                    <a:pt x="2888351" y="27189"/>
                    <a:pt x="2888813" y="27773"/>
                  </a:cubicBezTo>
                  <a:cubicBezTo>
                    <a:pt x="2944542" y="77324"/>
                    <a:pt x="2921925" y="152842"/>
                    <a:pt x="2905485" y="215372"/>
                  </a:cubicBezTo>
                  <a:cubicBezTo>
                    <a:pt x="2935075" y="263424"/>
                    <a:pt x="2933636" y="322845"/>
                    <a:pt x="2918524" y="375515"/>
                  </a:cubicBezTo>
                  <a:cubicBezTo>
                    <a:pt x="2914771" y="390918"/>
                    <a:pt x="2908775" y="405919"/>
                    <a:pt x="2905545" y="421434"/>
                  </a:cubicBezTo>
                  <a:cubicBezTo>
                    <a:pt x="2909992" y="439614"/>
                    <a:pt x="2917890" y="456688"/>
                    <a:pt x="2924068" y="4742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-1450858" y="-1486616"/>
              <a:ext cx="4063176" cy="5030556"/>
            </a:xfrm>
            <a:custGeom>
              <a:avLst/>
              <a:gdLst/>
              <a:ahLst/>
              <a:cxnLst/>
              <a:rect l="l" t="t" r="r" b="b"/>
              <a:pathLst>
                <a:path w="4063176" h="5030556" extrusionOk="0">
                  <a:moveTo>
                    <a:pt x="4050900" y="3373811"/>
                  </a:moveTo>
                  <a:cubicBezTo>
                    <a:pt x="4110723" y="3502342"/>
                    <a:pt x="3936736" y="3505451"/>
                    <a:pt x="3855744" y="3534296"/>
                  </a:cubicBezTo>
                  <a:cubicBezTo>
                    <a:pt x="3731721" y="3563081"/>
                    <a:pt x="3607859" y="3592670"/>
                    <a:pt x="3483201" y="3618870"/>
                  </a:cubicBezTo>
                  <a:cubicBezTo>
                    <a:pt x="3214208" y="3666750"/>
                    <a:pt x="2948091" y="3703785"/>
                    <a:pt x="2679852" y="3751666"/>
                  </a:cubicBezTo>
                  <a:cubicBezTo>
                    <a:pt x="2545325" y="3770128"/>
                    <a:pt x="2411663" y="3793893"/>
                    <a:pt x="2278233" y="3819337"/>
                  </a:cubicBezTo>
                  <a:cubicBezTo>
                    <a:pt x="2143816" y="3845697"/>
                    <a:pt x="2006925" y="3860406"/>
                    <a:pt x="1873092" y="3888215"/>
                  </a:cubicBezTo>
                  <a:cubicBezTo>
                    <a:pt x="1789213" y="3905289"/>
                    <a:pt x="1706722" y="3929054"/>
                    <a:pt x="1622842" y="3946016"/>
                  </a:cubicBezTo>
                  <a:cubicBezTo>
                    <a:pt x="1541850" y="3963724"/>
                    <a:pt x="1458605" y="3970304"/>
                    <a:pt x="1378649" y="3992740"/>
                  </a:cubicBezTo>
                  <a:cubicBezTo>
                    <a:pt x="1367632" y="3995739"/>
                    <a:pt x="1354422" y="4001393"/>
                    <a:pt x="1342419" y="4002781"/>
                  </a:cubicBezTo>
                  <a:cubicBezTo>
                    <a:pt x="1298693" y="4144170"/>
                    <a:pt x="1290504" y="4294795"/>
                    <a:pt x="1301169" y="4441607"/>
                  </a:cubicBezTo>
                  <a:cubicBezTo>
                    <a:pt x="1309529" y="4542499"/>
                    <a:pt x="1314087" y="4644841"/>
                    <a:pt x="1341322" y="4742846"/>
                  </a:cubicBezTo>
                  <a:cubicBezTo>
                    <a:pt x="1354704" y="4790264"/>
                    <a:pt x="1371958" y="4838266"/>
                    <a:pt x="1393590" y="4881468"/>
                  </a:cubicBezTo>
                  <a:cubicBezTo>
                    <a:pt x="1401609" y="4877373"/>
                    <a:pt x="1411529" y="4875935"/>
                    <a:pt x="1419839" y="4874425"/>
                  </a:cubicBezTo>
                  <a:cubicBezTo>
                    <a:pt x="1433854" y="4871830"/>
                    <a:pt x="1447819" y="4869405"/>
                    <a:pt x="1461834" y="4867041"/>
                  </a:cubicBezTo>
                  <a:cubicBezTo>
                    <a:pt x="1487792" y="4862654"/>
                    <a:pt x="1513810" y="4858499"/>
                    <a:pt x="1539768" y="4854293"/>
                  </a:cubicBezTo>
                  <a:cubicBezTo>
                    <a:pt x="1594339" y="4845470"/>
                    <a:pt x="1648850" y="4836063"/>
                    <a:pt x="1703422" y="4826836"/>
                  </a:cubicBezTo>
                  <a:cubicBezTo>
                    <a:pt x="1810723" y="4808726"/>
                    <a:pt x="1918015" y="4790606"/>
                    <a:pt x="2025488" y="4773301"/>
                  </a:cubicBezTo>
                  <a:cubicBezTo>
                    <a:pt x="2079023" y="4764709"/>
                    <a:pt x="2132558" y="4755825"/>
                    <a:pt x="2186093" y="4747172"/>
                  </a:cubicBezTo>
                  <a:cubicBezTo>
                    <a:pt x="2241651" y="4738178"/>
                    <a:pt x="2297259" y="4729636"/>
                    <a:pt x="2352806" y="4720692"/>
                  </a:cubicBezTo>
                  <a:cubicBezTo>
                    <a:pt x="2459755" y="4703387"/>
                    <a:pt x="2566655" y="4685850"/>
                    <a:pt x="2673494" y="4668022"/>
                  </a:cubicBezTo>
                  <a:cubicBezTo>
                    <a:pt x="2782576" y="4649852"/>
                    <a:pt x="2891437" y="4630122"/>
                    <a:pt x="3000409" y="4611257"/>
                  </a:cubicBezTo>
                  <a:cubicBezTo>
                    <a:pt x="3107188" y="4592795"/>
                    <a:pt x="3213966" y="4574162"/>
                    <a:pt x="3320976" y="4557209"/>
                  </a:cubicBezTo>
                  <a:cubicBezTo>
                    <a:pt x="3374854" y="4548667"/>
                    <a:pt x="3428680" y="4539904"/>
                    <a:pt x="3482447" y="4530617"/>
                  </a:cubicBezTo>
                  <a:cubicBezTo>
                    <a:pt x="3535409" y="4521502"/>
                    <a:pt x="3588250" y="4511692"/>
                    <a:pt x="3641141" y="4502124"/>
                  </a:cubicBezTo>
                  <a:cubicBezTo>
                    <a:pt x="3693921" y="4492546"/>
                    <a:pt x="3746591" y="4481700"/>
                    <a:pt x="3799724" y="4473973"/>
                  </a:cubicBezTo>
                  <a:cubicBezTo>
                    <a:pt x="3824525" y="4470341"/>
                    <a:pt x="3849275" y="4466588"/>
                    <a:pt x="3874025" y="4462323"/>
                  </a:cubicBezTo>
                  <a:cubicBezTo>
                    <a:pt x="3896582" y="4458399"/>
                    <a:pt x="3918968" y="4453781"/>
                    <a:pt x="3941575" y="4449917"/>
                  </a:cubicBezTo>
                  <a:cubicBezTo>
                    <a:pt x="3945670" y="4449223"/>
                    <a:pt x="3949826" y="4448529"/>
                    <a:pt x="3953981" y="4447845"/>
                  </a:cubicBezTo>
                  <a:cubicBezTo>
                    <a:pt x="3964485" y="4446114"/>
                    <a:pt x="3974687" y="4451537"/>
                    <a:pt x="3980110" y="4460190"/>
                  </a:cubicBezTo>
                  <a:cubicBezTo>
                    <a:pt x="3985824" y="4462554"/>
                    <a:pt x="3991298" y="4465844"/>
                    <a:pt x="3996378" y="4470230"/>
                  </a:cubicBezTo>
                  <a:cubicBezTo>
                    <a:pt x="4022628" y="4496993"/>
                    <a:pt x="4030586" y="4547128"/>
                    <a:pt x="4010051" y="4579203"/>
                  </a:cubicBezTo>
                  <a:cubicBezTo>
                    <a:pt x="3969787" y="4621771"/>
                    <a:pt x="3902347" y="4619236"/>
                    <a:pt x="3849396" y="4636138"/>
                  </a:cubicBezTo>
                  <a:cubicBezTo>
                    <a:pt x="3736329" y="4669018"/>
                    <a:pt x="3618584" y="4677962"/>
                    <a:pt x="3503273" y="4699936"/>
                  </a:cubicBezTo>
                  <a:cubicBezTo>
                    <a:pt x="3341984" y="4724334"/>
                    <a:pt x="3181781" y="4754678"/>
                    <a:pt x="3020833" y="4780757"/>
                  </a:cubicBezTo>
                  <a:cubicBezTo>
                    <a:pt x="2877251" y="4815196"/>
                    <a:pt x="2730781" y="4834060"/>
                    <a:pt x="2586274" y="4863650"/>
                  </a:cubicBezTo>
                  <a:cubicBezTo>
                    <a:pt x="2384076" y="4903915"/>
                    <a:pt x="2178709" y="4924399"/>
                    <a:pt x="1975192" y="4956182"/>
                  </a:cubicBezTo>
                  <a:cubicBezTo>
                    <a:pt x="1887339" y="4971123"/>
                    <a:pt x="1798036" y="4975509"/>
                    <a:pt x="1709891" y="4987683"/>
                  </a:cubicBezTo>
                  <a:cubicBezTo>
                    <a:pt x="1559497" y="5012031"/>
                    <a:pt x="1405764" y="5032335"/>
                    <a:pt x="1253529" y="5030433"/>
                  </a:cubicBezTo>
                  <a:cubicBezTo>
                    <a:pt x="1221052" y="5030322"/>
                    <a:pt x="1198384" y="5002393"/>
                    <a:pt x="1188051" y="4973839"/>
                  </a:cubicBezTo>
                  <a:cubicBezTo>
                    <a:pt x="1184651" y="4970670"/>
                    <a:pt x="1181995" y="4966625"/>
                    <a:pt x="1180556" y="4961897"/>
                  </a:cubicBezTo>
                  <a:cubicBezTo>
                    <a:pt x="1130482" y="4799682"/>
                    <a:pt x="1080357" y="4637466"/>
                    <a:pt x="1030283" y="4475251"/>
                  </a:cubicBezTo>
                  <a:cubicBezTo>
                    <a:pt x="984706" y="4327574"/>
                    <a:pt x="939079" y="4179887"/>
                    <a:pt x="893563" y="4032210"/>
                  </a:cubicBezTo>
                  <a:cubicBezTo>
                    <a:pt x="843257" y="3869240"/>
                    <a:pt x="792901" y="3706220"/>
                    <a:pt x="742596" y="3543250"/>
                  </a:cubicBezTo>
                  <a:cubicBezTo>
                    <a:pt x="693276" y="3383510"/>
                    <a:pt x="644067" y="3223840"/>
                    <a:pt x="594688" y="3064160"/>
                  </a:cubicBezTo>
                  <a:cubicBezTo>
                    <a:pt x="543869" y="2899863"/>
                    <a:pt x="493272" y="2735575"/>
                    <a:pt x="442564" y="2571277"/>
                  </a:cubicBezTo>
                  <a:cubicBezTo>
                    <a:pt x="392318" y="2408307"/>
                    <a:pt x="342073" y="2245287"/>
                    <a:pt x="291828" y="2082317"/>
                  </a:cubicBezTo>
                  <a:cubicBezTo>
                    <a:pt x="242619" y="1922758"/>
                    <a:pt x="193591" y="1763078"/>
                    <a:pt x="144614" y="1603458"/>
                  </a:cubicBezTo>
                  <a:cubicBezTo>
                    <a:pt x="123556" y="1534922"/>
                    <a:pt x="102498" y="1466336"/>
                    <a:pt x="81792" y="1397689"/>
                  </a:cubicBezTo>
                  <a:cubicBezTo>
                    <a:pt x="70886" y="1361630"/>
                    <a:pt x="59809" y="1325581"/>
                    <a:pt x="49546" y="1289290"/>
                  </a:cubicBezTo>
                  <a:cubicBezTo>
                    <a:pt x="48389" y="1287268"/>
                    <a:pt x="47413" y="1284964"/>
                    <a:pt x="46659" y="1282368"/>
                  </a:cubicBezTo>
                  <a:cubicBezTo>
                    <a:pt x="36447" y="1248734"/>
                    <a:pt x="27684" y="1214647"/>
                    <a:pt x="20641" y="1180258"/>
                  </a:cubicBezTo>
                  <a:cubicBezTo>
                    <a:pt x="20641" y="1180147"/>
                    <a:pt x="20581" y="1180027"/>
                    <a:pt x="20581" y="1179916"/>
                  </a:cubicBezTo>
                  <a:cubicBezTo>
                    <a:pt x="20289" y="1178940"/>
                    <a:pt x="20007" y="1177894"/>
                    <a:pt x="19715" y="1176918"/>
                  </a:cubicBezTo>
                  <a:cubicBezTo>
                    <a:pt x="19252" y="1175358"/>
                    <a:pt x="19021" y="1173799"/>
                    <a:pt x="18961" y="1172189"/>
                  </a:cubicBezTo>
                  <a:cubicBezTo>
                    <a:pt x="-2791" y="1061829"/>
                    <a:pt x="-7057" y="948651"/>
                    <a:pt x="12612" y="837023"/>
                  </a:cubicBezTo>
                  <a:cubicBezTo>
                    <a:pt x="33147" y="719510"/>
                    <a:pt x="104339" y="348355"/>
                    <a:pt x="262973" y="355569"/>
                  </a:cubicBezTo>
                  <a:cubicBezTo>
                    <a:pt x="264703" y="353949"/>
                    <a:pt x="266776" y="352571"/>
                    <a:pt x="269090" y="351585"/>
                  </a:cubicBezTo>
                  <a:cubicBezTo>
                    <a:pt x="274281" y="349331"/>
                    <a:pt x="279875" y="348416"/>
                    <a:pt x="285359" y="347369"/>
                  </a:cubicBezTo>
                  <a:cubicBezTo>
                    <a:pt x="292915" y="345870"/>
                    <a:pt x="300471" y="344603"/>
                    <a:pt x="307976" y="343275"/>
                  </a:cubicBezTo>
                  <a:cubicBezTo>
                    <a:pt x="321076" y="340971"/>
                    <a:pt x="334286" y="339059"/>
                    <a:pt x="347436" y="337097"/>
                  </a:cubicBezTo>
                  <a:cubicBezTo>
                    <a:pt x="376281" y="332881"/>
                    <a:pt x="405126" y="328786"/>
                    <a:pt x="434022" y="324812"/>
                  </a:cubicBezTo>
                  <a:cubicBezTo>
                    <a:pt x="493724" y="316623"/>
                    <a:pt x="553548" y="308715"/>
                    <a:pt x="613311" y="300817"/>
                  </a:cubicBezTo>
                  <a:cubicBezTo>
                    <a:pt x="725401" y="286107"/>
                    <a:pt x="837482" y="271569"/>
                    <a:pt x="949573" y="257031"/>
                  </a:cubicBezTo>
                  <a:cubicBezTo>
                    <a:pt x="1069451" y="241516"/>
                    <a:pt x="1189319" y="225992"/>
                    <a:pt x="1309197" y="210478"/>
                  </a:cubicBezTo>
                  <a:cubicBezTo>
                    <a:pt x="1421107" y="196000"/>
                    <a:pt x="1533027" y="181462"/>
                    <a:pt x="1644936" y="166984"/>
                  </a:cubicBezTo>
                  <a:cubicBezTo>
                    <a:pt x="1763024" y="151701"/>
                    <a:pt x="1881161" y="136408"/>
                    <a:pt x="1999309" y="121125"/>
                  </a:cubicBezTo>
                  <a:cubicBezTo>
                    <a:pt x="2113130" y="106416"/>
                    <a:pt x="2226941" y="91646"/>
                    <a:pt x="2340702" y="76937"/>
                  </a:cubicBezTo>
                  <a:cubicBezTo>
                    <a:pt x="2453940" y="62288"/>
                    <a:pt x="2567128" y="47629"/>
                    <a:pt x="2680305" y="32980"/>
                  </a:cubicBezTo>
                  <a:cubicBezTo>
                    <a:pt x="2764526" y="22074"/>
                    <a:pt x="2848809" y="11117"/>
                    <a:pt x="2933030" y="211"/>
                  </a:cubicBezTo>
                  <a:cubicBezTo>
                    <a:pt x="2947337" y="-1630"/>
                    <a:pt x="2960839" y="8803"/>
                    <a:pt x="2962680" y="23110"/>
                  </a:cubicBezTo>
                  <a:cubicBezTo>
                    <a:pt x="2963083" y="26229"/>
                    <a:pt x="2962912" y="29287"/>
                    <a:pt x="2962217" y="32225"/>
                  </a:cubicBezTo>
                  <a:cubicBezTo>
                    <a:pt x="2966775" y="41683"/>
                    <a:pt x="2972942" y="50798"/>
                    <a:pt x="2970870" y="60950"/>
                  </a:cubicBezTo>
                  <a:cubicBezTo>
                    <a:pt x="3174970" y="711260"/>
                    <a:pt x="3391867" y="1357354"/>
                    <a:pt x="3598512" y="2006859"/>
                  </a:cubicBezTo>
                  <a:cubicBezTo>
                    <a:pt x="3748905" y="2462587"/>
                    <a:pt x="3883553" y="2923798"/>
                    <a:pt x="4050900" y="3373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269478" y="2946498"/>
              <a:ext cx="361883" cy="216001"/>
            </a:xfrm>
            <a:custGeom>
              <a:avLst/>
              <a:gdLst/>
              <a:ahLst/>
              <a:cxnLst/>
              <a:rect l="l" t="t" r="r" b="b"/>
              <a:pathLst>
                <a:path w="361883" h="216001" extrusionOk="0">
                  <a:moveTo>
                    <a:pt x="39263" y="216002"/>
                  </a:moveTo>
                  <a:cubicBezTo>
                    <a:pt x="32240" y="215519"/>
                    <a:pt x="26032" y="211263"/>
                    <a:pt x="22420" y="205408"/>
                  </a:cubicBezTo>
                  <a:cubicBezTo>
                    <a:pt x="1855" y="206092"/>
                    <a:pt x="-8115" y="178876"/>
                    <a:pt x="8003" y="165978"/>
                  </a:cubicBezTo>
                  <a:cubicBezTo>
                    <a:pt x="24141" y="156330"/>
                    <a:pt x="44947" y="156289"/>
                    <a:pt x="63269" y="152597"/>
                  </a:cubicBezTo>
                  <a:cubicBezTo>
                    <a:pt x="99750" y="143461"/>
                    <a:pt x="136091" y="132948"/>
                    <a:pt x="173277" y="126337"/>
                  </a:cubicBezTo>
                  <a:cubicBezTo>
                    <a:pt x="171949" y="115381"/>
                    <a:pt x="178408" y="104927"/>
                    <a:pt x="188529" y="100883"/>
                  </a:cubicBezTo>
                  <a:cubicBezTo>
                    <a:pt x="188429" y="98589"/>
                    <a:pt x="188640" y="96285"/>
                    <a:pt x="189203" y="94041"/>
                  </a:cubicBezTo>
                  <a:cubicBezTo>
                    <a:pt x="191105" y="86133"/>
                    <a:pt x="194455" y="79965"/>
                    <a:pt x="201377" y="75408"/>
                  </a:cubicBezTo>
                  <a:cubicBezTo>
                    <a:pt x="201377" y="75408"/>
                    <a:pt x="201377" y="75408"/>
                    <a:pt x="201377" y="75408"/>
                  </a:cubicBezTo>
                  <a:cubicBezTo>
                    <a:pt x="201639" y="74251"/>
                    <a:pt x="201981" y="73094"/>
                    <a:pt x="202414" y="71947"/>
                  </a:cubicBezTo>
                  <a:cubicBezTo>
                    <a:pt x="202565" y="71554"/>
                    <a:pt x="202716" y="71162"/>
                    <a:pt x="202877" y="70780"/>
                  </a:cubicBezTo>
                  <a:cubicBezTo>
                    <a:pt x="163688" y="75096"/>
                    <a:pt x="124420" y="85409"/>
                    <a:pt x="85655" y="88729"/>
                  </a:cubicBezTo>
                  <a:cubicBezTo>
                    <a:pt x="72786" y="85157"/>
                    <a:pt x="66850" y="70619"/>
                    <a:pt x="74467" y="59310"/>
                  </a:cubicBezTo>
                  <a:cubicBezTo>
                    <a:pt x="82043" y="49863"/>
                    <a:pt x="95192" y="47639"/>
                    <a:pt x="106079" y="43625"/>
                  </a:cubicBezTo>
                  <a:cubicBezTo>
                    <a:pt x="162169" y="25304"/>
                    <a:pt x="220483" y="15434"/>
                    <a:pt x="278445" y="5091"/>
                  </a:cubicBezTo>
                  <a:cubicBezTo>
                    <a:pt x="352948" y="-18663"/>
                    <a:pt x="369770" y="45104"/>
                    <a:pt x="358864" y="105410"/>
                  </a:cubicBezTo>
                  <a:cubicBezTo>
                    <a:pt x="352395" y="168865"/>
                    <a:pt x="276252" y="175375"/>
                    <a:pt x="226299" y="184672"/>
                  </a:cubicBezTo>
                  <a:cubicBezTo>
                    <a:pt x="164312" y="196664"/>
                    <a:pt x="102396" y="211927"/>
                    <a:pt x="39263" y="21600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-1143846" y="-974149"/>
              <a:ext cx="1122727" cy="3305923"/>
            </a:xfrm>
            <a:custGeom>
              <a:avLst/>
              <a:gdLst/>
              <a:ahLst/>
              <a:cxnLst/>
              <a:rect l="l" t="t" r="r" b="b"/>
              <a:pathLst>
                <a:path w="1122727" h="3305923" extrusionOk="0">
                  <a:moveTo>
                    <a:pt x="1070983" y="3287401"/>
                  </a:moveTo>
                  <a:cubicBezTo>
                    <a:pt x="1027318" y="3155178"/>
                    <a:pt x="983703" y="3022845"/>
                    <a:pt x="939977" y="2890632"/>
                  </a:cubicBezTo>
                  <a:cubicBezTo>
                    <a:pt x="895849" y="2757201"/>
                    <a:pt x="851892" y="2623771"/>
                    <a:pt x="807754" y="2490340"/>
                  </a:cubicBezTo>
                  <a:cubicBezTo>
                    <a:pt x="762359" y="2352875"/>
                    <a:pt x="716953" y="2215340"/>
                    <a:pt x="671557" y="2077875"/>
                  </a:cubicBezTo>
                  <a:cubicBezTo>
                    <a:pt x="627429" y="1944273"/>
                    <a:pt x="583291" y="1810722"/>
                    <a:pt x="539223" y="1677121"/>
                  </a:cubicBezTo>
                  <a:cubicBezTo>
                    <a:pt x="494864" y="1542654"/>
                    <a:pt x="450504" y="1408188"/>
                    <a:pt x="406024" y="1273711"/>
                  </a:cubicBezTo>
                  <a:cubicBezTo>
                    <a:pt x="361313" y="1138550"/>
                    <a:pt x="316782" y="1003328"/>
                    <a:pt x="272131" y="868168"/>
                  </a:cubicBezTo>
                  <a:cubicBezTo>
                    <a:pt x="228516" y="736297"/>
                    <a:pt x="185022" y="604365"/>
                    <a:pt x="141407" y="472434"/>
                  </a:cubicBezTo>
                  <a:cubicBezTo>
                    <a:pt x="118387" y="402690"/>
                    <a:pt x="95428" y="332947"/>
                    <a:pt x="72529" y="263203"/>
                  </a:cubicBezTo>
                  <a:cubicBezTo>
                    <a:pt x="50666" y="196518"/>
                    <a:pt x="28743" y="129883"/>
                    <a:pt x="8500" y="62685"/>
                  </a:cubicBezTo>
                  <a:cubicBezTo>
                    <a:pt x="6306" y="55300"/>
                    <a:pt x="3650" y="47634"/>
                    <a:pt x="2212" y="40018"/>
                  </a:cubicBezTo>
                  <a:cubicBezTo>
                    <a:pt x="1517" y="36386"/>
                    <a:pt x="421" y="32633"/>
                    <a:pt x="310" y="28940"/>
                  </a:cubicBezTo>
                  <a:cubicBezTo>
                    <a:pt x="240" y="26878"/>
                    <a:pt x="209" y="24845"/>
                    <a:pt x="240" y="22803"/>
                  </a:cubicBezTo>
                  <a:cubicBezTo>
                    <a:pt x="-1290" y="13416"/>
                    <a:pt x="4646" y="3788"/>
                    <a:pt x="13862" y="910"/>
                  </a:cubicBezTo>
                  <a:cubicBezTo>
                    <a:pt x="23068" y="-2008"/>
                    <a:pt x="32757" y="2329"/>
                    <a:pt x="37224" y="10508"/>
                  </a:cubicBezTo>
                  <a:cubicBezTo>
                    <a:pt x="46269" y="22733"/>
                    <a:pt x="50847" y="37704"/>
                    <a:pt x="55978" y="51910"/>
                  </a:cubicBezTo>
                  <a:cubicBezTo>
                    <a:pt x="61975" y="68521"/>
                    <a:pt x="67921" y="85081"/>
                    <a:pt x="73635" y="101753"/>
                  </a:cubicBezTo>
                  <a:cubicBezTo>
                    <a:pt x="85407" y="136081"/>
                    <a:pt x="96937" y="170399"/>
                    <a:pt x="108417" y="204778"/>
                  </a:cubicBezTo>
                  <a:cubicBezTo>
                    <a:pt x="131316" y="273194"/>
                    <a:pt x="153933" y="341670"/>
                    <a:pt x="176540" y="410146"/>
                  </a:cubicBezTo>
                  <a:cubicBezTo>
                    <a:pt x="220387" y="542832"/>
                    <a:pt x="264223" y="675568"/>
                    <a:pt x="308069" y="808244"/>
                  </a:cubicBezTo>
                  <a:cubicBezTo>
                    <a:pt x="352549" y="943062"/>
                    <a:pt x="397080" y="1077871"/>
                    <a:pt x="441620" y="1212690"/>
                  </a:cubicBezTo>
                  <a:cubicBezTo>
                    <a:pt x="485748" y="1346463"/>
                    <a:pt x="529937" y="1480245"/>
                    <a:pt x="574125" y="1613967"/>
                  </a:cubicBezTo>
                  <a:cubicBezTo>
                    <a:pt x="618253" y="1747569"/>
                    <a:pt x="662331" y="1881170"/>
                    <a:pt x="706459" y="2014721"/>
                  </a:cubicBezTo>
                  <a:cubicBezTo>
                    <a:pt x="750647" y="2148494"/>
                    <a:pt x="794836" y="2282277"/>
                    <a:pt x="838964" y="2416049"/>
                  </a:cubicBezTo>
                  <a:cubicBezTo>
                    <a:pt x="883615" y="2551270"/>
                    <a:pt x="928327" y="2686492"/>
                    <a:pt x="972917" y="2821703"/>
                  </a:cubicBezTo>
                  <a:cubicBezTo>
                    <a:pt x="1017629" y="2957035"/>
                    <a:pt x="1062331" y="3092367"/>
                    <a:pt x="1107042" y="3227759"/>
                  </a:cubicBezTo>
                  <a:cubicBezTo>
                    <a:pt x="1111831" y="3242358"/>
                    <a:pt x="1116681" y="3256946"/>
                    <a:pt x="1121460" y="3271545"/>
                  </a:cubicBezTo>
                  <a:cubicBezTo>
                    <a:pt x="1126017" y="3285218"/>
                    <a:pt x="1117828" y="3300450"/>
                    <a:pt x="1104215" y="3304716"/>
                  </a:cubicBezTo>
                  <a:cubicBezTo>
                    <a:pt x="1101619" y="3305531"/>
                    <a:pt x="1098983" y="3305924"/>
                    <a:pt x="1096407" y="3305924"/>
                  </a:cubicBezTo>
                  <a:cubicBezTo>
                    <a:pt x="1085149" y="3305924"/>
                    <a:pt x="1074696" y="3298569"/>
                    <a:pt x="1070983" y="3287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-1213827" y="-864964"/>
              <a:ext cx="1039167" cy="3075362"/>
            </a:xfrm>
            <a:custGeom>
              <a:avLst/>
              <a:gdLst/>
              <a:ahLst/>
              <a:cxnLst/>
              <a:rect l="l" t="t" r="r" b="b"/>
              <a:pathLst>
                <a:path w="1039167" h="3075362" extrusionOk="0">
                  <a:moveTo>
                    <a:pt x="992291" y="3058792"/>
                  </a:moveTo>
                  <a:cubicBezTo>
                    <a:pt x="983467" y="3028910"/>
                    <a:pt x="973657" y="2999371"/>
                    <a:pt x="964079" y="2969721"/>
                  </a:cubicBezTo>
                  <a:cubicBezTo>
                    <a:pt x="954390" y="2939779"/>
                    <a:pt x="944873" y="2909837"/>
                    <a:pt x="935295" y="2879905"/>
                  </a:cubicBezTo>
                  <a:cubicBezTo>
                    <a:pt x="915223" y="2817194"/>
                    <a:pt x="895030" y="2754604"/>
                    <a:pt x="874837" y="2691964"/>
                  </a:cubicBezTo>
                  <a:cubicBezTo>
                    <a:pt x="835146" y="2568745"/>
                    <a:pt x="794590" y="2445809"/>
                    <a:pt x="754154" y="2322882"/>
                  </a:cubicBezTo>
                  <a:cubicBezTo>
                    <a:pt x="712904" y="2197581"/>
                    <a:pt x="671542" y="2072350"/>
                    <a:pt x="630473" y="1946989"/>
                  </a:cubicBezTo>
                  <a:cubicBezTo>
                    <a:pt x="589746" y="1822674"/>
                    <a:pt x="549250" y="1698359"/>
                    <a:pt x="508522" y="1574044"/>
                  </a:cubicBezTo>
                  <a:cubicBezTo>
                    <a:pt x="468198" y="1451057"/>
                    <a:pt x="427822" y="1328120"/>
                    <a:pt x="387377" y="1205193"/>
                  </a:cubicBezTo>
                  <a:cubicBezTo>
                    <a:pt x="346418" y="1080758"/>
                    <a:pt x="305459" y="956392"/>
                    <a:pt x="264561" y="832017"/>
                  </a:cubicBezTo>
                  <a:cubicBezTo>
                    <a:pt x="223602" y="707641"/>
                    <a:pt x="182704" y="583216"/>
                    <a:pt x="142037" y="458780"/>
                  </a:cubicBezTo>
                  <a:cubicBezTo>
                    <a:pt x="101822" y="335773"/>
                    <a:pt x="61276" y="212957"/>
                    <a:pt x="21062" y="89970"/>
                  </a:cubicBezTo>
                  <a:cubicBezTo>
                    <a:pt x="16675" y="76528"/>
                    <a:pt x="12238" y="63087"/>
                    <a:pt x="8022" y="49585"/>
                  </a:cubicBezTo>
                  <a:cubicBezTo>
                    <a:pt x="5890" y="42894"/>
                    <a:pt x="3807" y="36264"/>
                    <a:pt x="1905" y="29513"/>
                  </a:cubicBezTo>
                  <a:cubicBezTo>
                    <a:pt x="-167" y="22299"/>
                    <a:pt x="-1546" y="14743"/>
                    <a:pt x="3233" y="8113"/>
                  </a:cubicBezTo>
                  <a:cubicBezTo>
                    <a:pt x="8254" y="1130"/>
                    <a:pt x="16735" y="-1636"/>
                    <a:pt x="24925" y="959"/>
                  </a:cubicBezTo>
                  <a:cubicBezTo>
                    <a:pt x="32833" y="3444"/>
                    <a:pt x="36173" y="10537"/>
                    <a:pt x="38769" y="17631"/>
                  </a:cubicBezTo>
                  <a:cubicBezTo>
                    <a:pt x="41365" y="24553"/>
                    <a:pt x="43790" y="31595"/>
                    <a:pt x="46154" y="38568"/>
                  </a:cubicBezTo>
                  <a:cubicBezTo>
                    <a:pt x="51054" y="52985"/>
                    <a:pt x="55793" y="67413"/>
                    <a:pt x="60572" y="81780"/>
                  </a:cubicBezTo>
                  <a:cubicBezTo>
                    <a:pt x="70492" y="112004"/>
                    <a:pt x="80473" y="142237"/>
                    <a:pt x="90393" y="172461"/>
                  </a:cubicBezTo>
                  <a:cubicBezTo>
                    <a:pt x="110354" y="232858"/>
                    <a:pt x="130144" y="293255"/>
                    <a:pt x="149985" y="353661"/>
                  </a:cubicBezTo>
                  <a:cubicBezTo>
                    <a:pt x="191346" y="479244"/>
                    <a:pt x="232707" y="604887"/>
                    <a:pt x="274008" y="730470"/>
                  </a:cubicBezTo>
                  <a:cubicBezTo>
                    <a:pt x="314846" y="854614"/>
                    <a:pt x="355523" y="978819"/>
                    <a:pt x="396190" y="1103013"/>
                  </a:cubicBezTo>
                  <a:cubicBezTo>
                    <a:pt x="436857" y="1227036"/>
                    <a:pt x="477474" y="1351070"/>
                    <a:pt x="518372" y="1474982"/>
                  </a:cubicBezTo>
                  <a:cubicBezTo>
                    <a:pt x="558929" y="1597909"/>
                    <a:pt x="599596" y="1720785"/>
                    <a:pt x="640092" y="1843782"/>
                  </a:cubicBezTo>
                  <a:cubicBezTo>
                    <a:pt x="680990" y="1967926"/>
                    <a:pt x="721657" y="2092181"/>
                    <a:pt x="762445" y="2216385"/>
                  </a:cubicBezTo>
                  <a:cubicBezTo>
                    <a:pt x="803464" y="2341395"/>
                    <a:pt x="844362" y="2466464"/>
                    <a:pt x="885723" y="2591353"/>
                  </a:cubicBezTo>
                  <a:cubicBezTo>
                    <a:pt x="926219" y="2713937"/>
                    <a:pt x="968043" y="2836008"/>
                    <a:pt x="1008771" y="2958473"/>
                  </a:cubicBezTo>
                  <a:cubicBezTo>
                    <a:pt x="1018289" y="2987086"/>
                    <a:pt x="1027696" y="3015761"/>
                    <a:pt x="1037908" y="3044082"/>
                  </a:cubicBezTo>
                  <a:cubicBezTo>
                    <a:pt x="1042345" y="3056367"/>
                    <a:pt x="1034557" y="3070332"/>
                    <a:pt x="1022444" y="3074256"/>
                  </a:cubicBezTo>
                  <a:cubicBezTo>
                    <a:pt x="1020110" y="3075000"/>
                    <a:pt x="1017715" y="3075362"/>
                    <a:pt x="1015331" y="3075362"/>
                  </a:cubicBezTo>
                  <a:cubicBezTo>
                    <a:pt x="1005199" y="3075352"/>
                    <a:pt x="995319" y="3068923"/>
                    <a:pt x="992291" y="305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-177291" y="2510994"/>
              <a:ext cx="153062" cy="892477"/>
            </a:xfrm>
            <a:custGeom>
              <a:avLst/>
              <a:gdLst/>
              <a:ahLst/>
              <a:cxnLst/>
              <a:rect l="l" t="t" r="r" b="b"/>
              <a:pathLst>
                <a:path w="153062" h="892477" extrusionOk="0">
                  <a:moveTo>
                    <a:pt x="121512" y="891764"/>
                  </a:moveTo>
                  <a:cubicBezTo>
                    <a:pt x="48207" y="870183"/>
                    <a:pt x="48288" y="776776"/>
                    <a:pt x="41044" y="715584"/>
                  </a:cubicBezTo>
                  <a:cubicBezTo>
                    <a:pt x="31727" y="646163"/>
                    <a:pt x="24251" y="576389"/>
                    <a:pt x="18547" y="506585"/>
                  </a:cubicBezTo>
                  <a:cubicBezTo>
                    <a:pt x="11343" y="389755"/>
                    <a:pt x="-771" y="273036"/>
                    <a:pt x="547" y="155845"/>
                  </a:cubicBezTo>
                  <a:cubicBezTo>
                    <a:pt x="135" y="112974"/>
                    <a:pt x="-3839" y="66039"/>
                    <a:pt x="17742" y="27203"/>
                  </a:cubicBezTo>
                  <a:cubicBezTo>
                    <a:pt x="28839" y="10250"/>
                    <a:pt x="51769" y="-7015"/>
                    <a:pt x="72374" y="2916"/>
                  </a:cubicBezTo>
                  <a:cubicBezTo>
                    <a:pt x="81550" y="8399"/>
                    <a:pt x="85876" y="18319"/>
                    <a:pt x="82525" y="28702"/>
                  </a:cubicBezTo>
                  <a:cubicBezTo>
                    <a:pt x="79738" y="37295"/>
                    <a:pt x="71559" y="43029"/>
                    <a:pt x="65744" y="49650"/>
                  </a:cubicBezTo>
                  <a:cubicBezTo>
                    <a:pt x="53147" y="67458"/>
                    <a:pt x="54928" y="91464"/>
                    <a:pt x="52966" y="112320"/>
                  </a:cubicBezTo>
                  <a:cubicBezTo>
                    <a:pt x="53368" y="181319"/>
                    <a:pt x="53248" y="250198"/>
                    <a:pt x="58932" y="319046"/>
                  </a:cubicBezTo>
                  <a:cubicBezTo>
                    <a:pt x="68571" y="478565"/>
                    <a:pt x="80543" y="639552"/>
                    <a:pt x="105384" y="797180"/>
                  </a:cubicBezTo>
                  <a:cubicBezTo>
                    <a:pt x="109369" y="816598"/>
                    <a:pt x="119017" y="836297"/>
                    <a:pt x="139119" y="842737"/>
                  </a:cubicBezTo>
                  <a:cubicBezTo>
                    <a:pt x="165831" y="856480"/>
                    <a:pt x="150961" y="898435"/>
                    <a:pt x="121512" y="891764"/>
                  </a:cubicBez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-281668" y="2434944"/>
              <a:ext cx="164752" cy="1061155"/>
            </a:xfrm>
            <a:custGeom>
              <a:avLst/>
              <a:gdLst/>
              <a:ahLst/>
              <a:cxnLst/>
              <a:rect l="l" t="t" r="r" b="b"/>
              <a:pathLst>
                <a:path w="164752" h="1061155" extrusionOk="0">
                  <a:moveTo>
                    <a:pt x="120338" y="1053938"/>
                  </a:moveTo>
                  <a:cubicBezTo>
                    <a:pt x="61621" y="1005937"/>
                    <a:pt x="54447" y="928647"/>
                    <a:pt x="44940" y="858612"/>
                  </a:cubicBezTo>
                  <a:cubicBezTo>
                    <a:pt x="28379" y="735273"/>
                    <a:pt x="28319" y="610374"/>
                    <a:pt x="22091" y="486240"/>
                  </a:cubicBezTo>
                  <a:cubicBezTo>
                    <a:pt x="17312" y="388718"/>
                    <a:pt x="8367" y="291507"/>
                    <a:pt x="1667" y="194116"/>
                  </a:cubicBezTo>
                  <a:cubicBezTo>
                    <a:pt x="-2177" y="128890"/>
                    <a:pt x="-4088" y="50393"/>
                    <a:pt x="51711" y="5450"/>
                  </a:cubicBezTo>
                  <a:cubicBezTo>
                    <a:pt x="78896" y="-13948"/>
                    <a:pt x="96342" y="23007"/>
                    <a:pt x="79369" y="44769"/>
                  </a:cubicBezTo>
                  <a:cubicBezTo>
                    <a:pt x="33279" y="116786"/>
                    <a:pt x="59438" y="207205"/>
                    <a:pt x="61782" y="287282"/>
                  </a:cubicBezTo>
                  <a:cubicBezTo>
                    <a:pt x="65706" y="335394"/>
                    <a:pt x="68825" y="383567"/>
                    <a:pt x="71933" y="431729"/>
                  </a:cubicBezTo>
                  <a:cubicBezTo>
                    <a:pt x="82578" y="583028"/>
                    <a:pt x="77839" y="735907"/>
                    <a:pt x="102680" y="885898"/>
                  </a:cubicBezTo>
                  <a:cubicBezTo>
                    <a:pt x="108194" y="933235"/>
                    <a:pt x="117208" y="983360"/>
                    <a:pt x="156266" y="1015233"/>
                  </a:cubicBezTo>
                  <a:cubicBezTo>
                    <a:pt x="181086" y="1038716"/>
                    <a:pt x="146074" y="1077230"/>
                    <a:pt x="120338" y="105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8873" y="1928746"/>
              <a:ext cx="2467534" cy="478726"/>
            </a:xfrm>
            <a:custGeom>
              <a:avLst/>
              <a:gdLst/>
              <a:ahLst/>
              <a:cxnLst/>
              <a:rect l="l" t="t" r="r" b="b"/>
              <a:pathLst>
                <a:path w="2467534" h="478726" extrusionOk="0">
                  <a:moveTo>
                    <a:pt x="10895" y="478627"/>
                  </a:moveTo>
                  <a:cubicBezTo>
                    <a:pt x="-2426" y="473737"/>
                    <a:pt x="-4015" y="453132"/>
                    <a:pt x="8813" y="446552"/>
                  </a:cubicBezTo>
                  <a:cubicBezTo>
                    <a:pt x="41501" y="436863"/>
                    <a:pt x="81655" y="433644"/>
                    <a:pt x="113800" y="426078"/>
                  </a:cubicBezTo>
                  <a:cubicBezTo>
                    <a:pt x="221736" y="404124"/>
                    <a:pt x="329682" y="382080"/>
                    <a:pt x="437949" y="361757"/>
                  </a:cubicBezTo>
                  <a:cubicBezTo>
                    <a:pt x="837657" y="292315"/>
                    <a:pt x="1241399" y="234806"/>
                    <a:pt x="1639286" y="156279"/>
                  </a:cubicBezTo>
                  <a:cubicBezTo>
                    <a:pt x="1909618" y="102603"/>
                    <a:pt x="2178843" y="43957"/>
                    <a:pt x="2450604" y="0"/>
                  </a:cubicBezTo>
                  <a:cubicBezTo>
                    <a:pt x="2459256" y="805"/>
                    <a:pt x="2466299" y="8421"/>
                    <a:pt x="2467396" y="16842"/>
                  </a:cubicBezTo>
                  <a:cubicBezTo>
                    <a:pt x="2468432" y="25263"/>
                    <a:pt x="2463592" y="34439"/>
                    <a:pt x="2455342" y="37377"/>
                  </a:cubicBezTo>
                  <a:cubicBezTo>
                    <a:pt x="2422251" y="48173"/>
                    <a:pt x="2387772" y="54581"/>
                    <a:pt x="2353755" y="61896"/>
                  </a:cubicBezTo>
                  <a:cubicBezTo>
                    <a:pt x="1780111" y="173725"/>
                    <a:pt x="1208600" y="288713"/>
                    <a:pt x="630811" y="376235"/>
                  </a:cubicBezTo>
                  <a:cubicBezTo>
                    <a:pt x="506556" y="395482"/>
                    <a:pt x="386668" y="415866"/>
                    <a:pt x="265411" y="439570"/>
                  </a:cubicBezTo>
                  <a:cubicBezTo>
                    <a:pt x="181019" y="452197"/>
                    <a:pt x="96364" y="480619"/>
                    <a:pt x="10895" y="4786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19674" y="2149867"/>
              <a:ext cx="2361161" cy="483498"/>
            </a:xfrm>
            <a:custGeom>
              <a:avLst/>
              <a:gdLst/>
              <a:ahLst/>
              <a:cxnLst/>
              <a:rect l="l" t="t" r="r" b="b"/>
              <a:pathLst>
                <a:path w="2361161" h="483498" extrusionOk="0">
                  <a:moveTo>
                    <a:pt x="434" y="466013"/>
                  </a:moveTo>
                  <a:cubicBezTo>
                    <a:pt x="-1699" y="455801"/>
                    <a:pt x="4187" y="443627"/>
                    <a:pt x="14680" y="440689"/>
                  </a:cubicBezTo>
                  <a:cubicBezTo>
                    <a:pt x="28233" y="436926"/>
                    <a:pt x="41845" y="434582"/>
                    <a:pt x="55720" y="432700"/>
                  </a:cubicBezTo>
                  <a:cubicBezTo>
                    <a:pt x="79142" y="429159"/>
                    <a:pt x="102343" y="424541"/>
                    <a:pt x="125554" y="419983"/>
                  </a:cubicBezTo>
                  <a:cubicBezTo>
                    <a:pt x="150536" y="415134"/>
                    <a:pt x="175568" y="410234"/>
                    <a:pt x="200549" y="405334"/>
                  </a:cubicBezTo>
                  <a:cubicBezTo>
                    <a:pt x="249637" y="395696"/>
                    <a:pt x="298736" y="386127"/>
                    <a:pt x="347884" y="376549"/>
                  </a:cubicBezTo>
                  <a:cubicBezTo>
                    <a:pt x="444914" y="357685"/>
                    <a:pt x="541772" y="338015"/>
                    <a:pt x="638741" y="318919"/>
                  </a:cubicBezTo>
                  <a:cubicBezTo>
                    <a:pt x="740730" y="298787"/>
                    <a:pt x="842780" y="278655"/>
                    <a:pt x="944830" y="258925"/>
                  </a:cubicBezTo>
                  <a:cubicBezTo>
                    <a:pt x="1047916" y="239024"/>
                    <a:pt x="1151063" y="219526"/>
                    <a:pt x="1254209" y="199967"/>
                  </a:cubicBezTo>
                  <a:cubicBezTo>
                    <a:pt x="1354176" y="181042"/>
                    <a:pt x="1454093" y="162127"/>
                    <a:pt x="1554070" y="143262"/>
                  </a:cubicBezTo>
                  <a:cubicBezTo>
                    <a:pt x="1650758" y="124971"/>
                    <a:pt x="1747384" y="106690"/>
                    <a:pt x="1844122" y="88802"/>
                  </a:cubicBezTo>
                  <a:cubicBezTo>
                    <a:pt x="1945186" y="70168"/>
                    <a:pt x="2046199" y="51304"/>
                    <a:pt x="2147444" y="33365"/>
                  </a:cubicBezTo>
                  <a:cubicBezTo>
                    <a:pt x="2180555" y="27479"/>
                    <a:pt x="2213666" y="21654"/>
                    <a:pt x="2246838" y="15939"/>
                  </a:cubicBezTo>
                  <a:cubicBezTo>
                    <a:pt x="2277062" y="10687"/>
                    <a:pt x="2307406" y="6130"/>
                    <a:pt x="2337519" y="364"/>
                  </a:cubicBezTo>
                  <a:cubicBezTo>
                    <a:pt x="2348022" y="-1658"/>
                    <a:pt x="2358516" y="4922"/>
                    <a:pt x="2360770" y="15537"/>
                  </a:cubicBezTo>
                  <a:cubicBezTo>
                    <a:pt x="2362903" y="25859"/>
                    <a:pt x="2356102" y="36766"/>
                    <a:pt x="2345598" y="38788"/>
                  </a:cubicBezTo>
                  <a:cubicBezTo>
                    <a:pt x="2322004" y="43285"/>
                    <a:pt x="2298472" y="48597"/>
                    <a:pt x="2274929" y="53558"/>
                  </a:cubicBezTo>
                  <a:cubicBezTo>
                    <a:pt x="2252201" y="58346"/>
                    <a:pt x="2229412" y="63196"/>
                    <a:pt x="2206573" y="67804"/>
                  </a:cubicBezTo>
                  <a:cubicBezTo>
                    <a:pt x="2157023" y="77895"/>
                    <a:pt x="2107411" y="88057"/>
                    <a:pt x="2057800" y="97856"/>
                  </a:cubicBezTo>
                  <a:cubicBezTo>
                    <a:pt x="1951655" y="118915"/>
                    <a:pt x="1845510" y="139681"/>
                    <a:pt x="1739305" y="160276"/>
                  </a:cubicBezTo>
                  <a:cubicBezTo>
                    <a:pt x="1644641" y="178567"/>
                    <a:pt x="1549915" y="196787"/>
                    <a:pt x="1455200" y="214968"/>
                  </a:cubicBezTo>
                  <a:cubicBezTo>
                    <a:pt x="1349628" y="235221"/>
                    <a:pt x="1244007" y="255464"/>
                    <a:pt x="1138385" y="275596"/>
                  </a:cubicBezTo>
                  <a:cubicBezTo>
                    <a:pt x="1042513" y="293938"/>
                    <a:pt x="946570" y="312168"/>
                    <a:pt x="850527" y="329936"/>
                  </a:cubicBezTo>
                  <a:cubicBezTo>
                    <a:pt x="746636" y="349143"/>
                    <a:pt x="642735" y="368360"/>
                    <a:pt x="538723" y="387164"/>
                  </a:cubicBezTo>
                  <a:cubicBezTo>
                    <a:pt x="441694" y="404640"/>
                    <a:pt x="344775" y="422810"/>
                    <a:pt x="247867" y="440759"/>
                  </a:cubicBezTo>
                  <a:cubicBezTo>
                    <a:pt x="208115" y="448084"/>
                    <a:pt x="168434" y="455408"/>
                    <a:pt x="128683" y="462854"/>
                  </a:cubicBezTo>
                  <a:cubicBezTo>
                    <a:pt x="110573" y="466204"/>
                    <a:pt x="92342" y="469484"/>
                    <a:pt x="74282" y="473468"/>
                  </a:cubicBezTo>
                  <a:cubicBezTo>
                    <a:pt x="57440" y="477160"/>
                    <a:pt x="40880" y="481597"/>
                    <a:pt x="23695" y="483388"/>
                  </a:cubicBezTo>
                  <a:cubicBezTo>
                    <a:pt x="23001" y="483459"/>
                    <a:pt x="22307" y="483499"/>
                    <a:pt x="21623" y="483499"/>
                  </a:cubicBezTo>
                  <a:cubicBezTo>
                    <a:pt x="11562" y="483479"/>
                    <a:pt x="2486" y="475782"/>
                    <a:pt x="434" y="466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20094" y="2402684"/>
              <a:ext cx="2418681" cy="459713"/>
            </a:xfrm>
            <a:custGeom>
              <a:avLst/>
              <a:gdLst/>
              <a:ahLst/>
              <a:cxnLst/>
              <a:rect l="l" t="t" r="r" b="b"/>
              <a:pathLst>
                <a:path w="2418681" h="459713" extrusionOk="0">
                  <a:moveTo>
                    <a:pt x="56" y="442367"/>
                  </a:moveTo>
                  <a:cubicBezTo>
                    <a:pt x="-748" y="431813"/>
                    <a:pt x="7150" y="423503"/>
                    <a:pt x="17301" y="422174"/>
                  </a:cubicBezTo>
                  <a:cubicBezTo>
                    <a:pt x="69448" y="415252"/>
                    <a:pt x="121605" y="408209"/>
                    <a:pt x="173751" y="401117"/>
                  </a:cubicBezTo>
                  <a:cubicBezTo>
                    <a:pt x="360274" y="375239"/>
                    <a:pt x="544805" y="346917"/>
                    <a:pt x="730433" y="316714"/>
                  </a:cubicBezTo>
                  <a:cubicBezTo>
                    <a:pt x="1288140" y="226194"/>
                    <a:pt x="1842286" y="115995"/>
                    <a:pt x="2395224" y="423"/>
                  </a:cubicBezTo>
                  <a:cubicBezTo>
                    <a:pt x="2418999" y="-4336"/>
                    <a:pt x="2429613" y="32528"/>
                    <a:pt x="2403303" y="38896"/>
                  </a:cubicBezTo>
                  <a:cubicBezTo>
                    <a:pt x="1842638" y="159992"/>
                    <a:pt x="1280453" y="274528"/>
                    <a:pt x="713761" y="364253"/>
                  </a:cubicBezTo>
                  <a:cubicBezTo>
                    <a:pt x="547280" y="389838"/>
                    <a:pt x="380930" y="415735"/>
                    <a:pt x="213785" y="436532"/>
                  </a:cubicBezTo>
                  <a:cubicBezTo>
                    <a:pt x="149343" y="444721"/>
                    <a:pt x="84791" y="452046"/>
                    <a:pt x="20239" y="459602"/>
                  </a:cubicBezTo>
                  <a:cubicBezTo>
                    <a:pt x="10238" y="460789"/>
                    <a:pt x="801" y="452317"/>
                    <a:pt x="56" y="4423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364549" y="2575793"/>
              <a:ext cx="1968983" cy="383458"/>
            </a:xfrm>
            <a:custGeom>
              <a:avLst/>
              <a:gdLst/>
              <a:ahLst/>
              <a:cxnLst/>
              <a:rect l="l" t="t" r="r" b="b"/>
              <a:pathLst>
                <a:path w="1968983" h="383458" extrusionOk="0">
                  <a:moveTo>
                    <a:pt x="426" y="366871"/>
                  </a:moveTo>
                  <a:cubicBezTo>
                    <a:pt x="-1878" y="355965"/>
                    <a:pt x="5386" y="343852"/>
                    <a:pt x="16695" y="341890"/>
                  </a:cubicBezTo>
                  <a:cubicBezTo>
                    <a:pt x="132187" y="322099"/>
                    <a:pt x="247678" y="302259"/>
                    <a:pt x="363170" y="282640"/>
                  </a:cubicBezTo>
                  <a:cubicBezTo>
                    <a:pt x="554401" y="250223"/>
                    <a:pt x="745411" y="216900"/>
                    <a:pt x="936411" y="182904"/>
                  </a:cubicBezTo>
                  <a:cubicBezTo>
                    <a:pt x="1212770" y="133534"/>
                    <a:pt x="1489430" y="85502"/>
                    <a:pt x="1765668" y="35629"/>
                  </a:cubicBezTo>
                  <a:cubicBezTo>
                    <a:pt x="1825723" y="24613"/>
                    <a:pt x="1885717" y="13646"/>
                    <a:pt x="1945309" y="436"/>
                  </a:cubicBezTo>
                  <a:cubicBezTo>
                    <a:pt x="1955752" y="-1868"/>
                    <a:pt x="1966427" y="5225"/>
                    <a:pt x="1968560" y="15608"/>
                  </a:cubicBezTo>
                  <a:cubicBezTo>
                    <a:pt x="1970814" y="26222"/>
                    <a:pt x="1963832" y="36545"/>
                    <a:pt x="1953388" y="38909"/>
                  </a:cubicBezTo>
                  <a:cubicBezTo>
                    <a:pt x="1865293" y="58599"/>
                    <a:pt x="1776383" y="74496"/>
                    <a:pt x="1687734" y="91177"/>
                  </a:cubicBezTo>
                  <a:cubicBezTo>
                    <a:pt x="1491261" y="126954"/>
                    <a:pt x="1294919" y="162742"/>
                    <a:pt x="1098456" y="198479"/>
                  </a:cubicBezTo>
                  <a:cubicBezTo>
                    <a:pt x="831554" y="247365"/>
                    <a:pt x="564472" y="295850"/>
                    <a:pt x="296605" y="338952"/>
                  </a:cubicBezTo>
                  <a:cubicBezTo>
                    <a:pt x="206206" y="353782"/>
                    <a:pt x="115817" y="368491"/>
                    <a:pt x="25358" y="383140"/>
                  </a:cubicBezTo>
                  <a:cubicBezTo>
                    <a:pt x="14321" y="385002"/>
                    <a:pt x="2771" y="378583"/>
                    <a:pt x="426" y="36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91008" y="2722618"/>
              <a:ext cx="2361280" cy="494308"/>
            </a:xfrm>
            <a:custGeom>
              <a:avLst/>
              <a:gdLst/>
              <a:ahLst/>
              <a:cxnLst/>
              <a:rect l="l" t="t" r="r" b="b"/>
              <a:pathLst>
                <a:path w="2361280" h="494308" extrusionOk="0">
                  <a:moveTo>
                    <a:pt x="63" y="476544"/>
                  </a:moveTo>
                  <a:cubicBezTo>
                    <a:pt x="-802" y="465698"/>
                    <a:pt x="7327" y="457156"/>
                    <a:pt x="17720" y="455838"/>
                  </a:cubicBezTo>
                  <a:cubicBezTo>
                    <a:pt x="146301" y="439509"/>
                    <a:pt x="274893" y="423190"/>
                    <a:pt x="403534" y="407032"/>
                  </a:cubicBezTo>
                  <a:cubicBezTo>
                    <a:pt x="565005" y="386920"/>
                    <a:pt x="721012" y="364785"/>
                    <a:pt x="880380" y="337570"/>
                  </a:cubicBezTo>
                  <a:cubicBezTo>
                    <a:pt x="1372248" y="256588"/>
                    <a:pt x="1858722" y="143753"/>
                    <a:pt x="2336122" y="1026"/>
                  </a:cubicBezTo>
                  <a:cubicBezTo>
                    <a:pt x="2358458" y="-6329"/>
                    <a:pt x="2373006" y="27970"/>
                    <a:pt x="2348638" y="36904"/>
                  </a:cubicBezTo>
                  <a:cubicBezTo>
                    <a:pt x="1827422" y="192972"/>
                    <a:pt x="1296618" y="316240"/>
                    <a:pt x="758892" y="399526"/>
                  </a:cubicBezTo>
                  <a:cubicBezTo>
                    <a:pt x="596385" y="425625"/>
                    <a:pt x="432902" y="445485"/>
                    <a:pt x="269470" y="464712"/>
                  </a:cubicBezTo>
                  <a:cubicBezTo>
                    <a:pt x="186576" y="474632"/>
                    <a:pt x="103673" y="484381"/>
                    <a:pt x="20779" y="494191"/>
                  </a:cubicBezTo>
                  <a:cubicBezTo>
                    <a:pt x="10507" y="495429"/>
                    <a:pt x="808" y="486726"/>
                    <a:pt x="63" y="476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-192057" y="183405"/>
              <a:ext cx="2225019" cy="1704734"/>
            </a:xfrm>
            <a:custGeom>
              <a:avLst/>
              <a:gdLst/>
              <a:ahLst/>
              <a:cxnLst/>
              <a:rect l="l" t="t" r="r" b="b"/>
              <a:pathLst>
                <a:path w="2225019" h="1704734" extrusionOk="0">
                  <a:moveTo>
                    <a:pt x="463485" y="1704151"/>
                  </a:moveTo>
                  <a:cubicBezTo>
                    <a:pt x="461986" y="1704442"/>
                    <a:pt x="460427" y="1704613"/>
                    <a:pt x="458988" y="1704613"/>
                  </a:cubicBezTo>
                  <a:cubicBezTo>
                    <a:pt x="449299" y="1704613"/>
                    <a:pt x="440354" y="1698214"/>
                    <a:pt x="437356" y="1688576"/>
                  </a:cubicBezTo>
                  <a:cubicBezTo>
                    <a:pt x="405573" y="1585429"/>
                    <a:pt x="373780" y="1482283"/>
                    <a:pt x="342057" y="1379086"/>
                  </a:cubicBezTo>
                  <a:cubicBezTo>
                    <a:pt x="310154" y="1275427"/>
                    <a:pt x="278200" y="1171757"/>
                    <a:pt x="246296" y="1068097"/>
                  </a:cubicBezTo>
                  <a:cubicBezTo>
                    <a:pt x="214221" y="964146"/>
                    <a:pt x="182207" y="860245"/>
                    <a:pt x="150243" y="756243"/>
                  </a:cubicBezTo>
                  <a:cubicBezTo>
                    <a:pt x="118802" y="654083"/>
                    <a:pt x="87310" y="551973"/>
                    <a:pt x="55809" y="449812"/>
                  </a:cubicBezTo>
                  <a:cubicBezTo>
                    <a:pt x="37206" y="389325"/>
                    <a:pt x="18603" y="328827"/>
                    <a:pt x="0" y="268350"/>
                  </a:cubicBezTo>
                  <a:cubicBezTo>
                    <a:pt x="42800" y="262303"/>
                    <a:pt x="85580" y="256236"/>
                    <a:pt x="128380" y="250149"/>
                  </a:cubicBezTo>
                  <a:cubicBezTo>
                    <a:pt x="124456" y="250673"/>
                    <a:pt x="120532" y="251246"/>
                    <a:pt x="116608" y="251769"/>
                  </a:cubicBezTo>
                  <a:cubicBezTo>
                    <a:pt x="422868" y="209311"/>
                    <a:pt x="729189" y="166964"/>
                    <a:pt x="1035449" y="124335"/>
                  </a:cubicBezTo>
                  <a:cubicBezTo>
                    <a:pt x="1069486" y="119667"/>
                    <a:pt x="1103462" y="114928"/>
                    <a:pt x="1137499" y="110260"/>
                  </a:cubicBezTo>
                  <a:cubicBezTo>
                    <a:pt x="1200089" y="101547"/>
                    <a:pt x="1262619" y="92834"/>
                    <a:pt x="1325098" y="83497"/>
                  </a:cubicBezTo>
                  <a:cubicBezTo>
                    <a:pt x="1382668" y="74845"/>
                    <a:pt x="1440237" y="66252"/>
                    <a:pt x="1497757" y="57650"/>
                  </a:cubicBezTo>
                  <a:cubicBezTo>
                    <a:pt x="1532307" y="52459"/>
                    <a:pt x="1567038" y="48072"/>
                    <a:pt x="1601366" y="41955"/>
                  </a:cubicBezTo>
                  <a:cubicBezTo>
                    <a:pt x="1641460" y="34801"/>
                    <a:pt x="1681432" y="27537"/>
                    <a:pt x="1721476" y="20323"/>
                  </a:cubicBezTo>
                  <a:cubicBezTo>
                    <a:pt x="1749164" y="15303"/>
                    <a:pt x="1776852" y="10343"/>
                    <a:pt x="1804490" y="5322"/>
                  </a:cubicBezTo>
                  <a:cubicBezTo>
                    <a:pt x="1814330" y="3592"/>
                    <a:pt x="1824320" y="2183"/>
                    <a:pt x="1834120" y="0"/>
                  </a:cubicBezTo>
                  <a:cubicBezTo>
                    <a:pt x="1866235" y="96607"/>
                    <a:pt x="1897686" y="193425"/>
                    <a:pt x="1928403" y="290474"/>
                  </a:cubicBezTo>
                  <a:cubicBezTo>
                    <a:pt x="2030684" y="628467"/>
                    <a:pt x="2122582" y="969167"/>
                    <a:pt x="2217478" y="1308940"/>
                  </a:cubicBezTo>
                  <a:cubicBezTo>
                    <a:pt x="2227117" y="1336799"/>
                    <a:pt x="2234673" y="1367144"/>
                    <a:pt x="2192788" y="1368532"/>
                  </a:cubicBezTo>
                  <a:cubicBezTo>
                    <a:pt x="2136366" y="1377416"/>
                    <a:pt x="2080124" y="1387457"/>
                    <a:pt x="2023762" y="1396854"/>
                  </a:cubicBezTo>
                  <a:cubicBezTo>
                    <a:pt x="1906077" y="1414451"/>
                    <a:pt x="1790072" y="1439775"/>
                    <a:pt x="1673373" y="1462966"/>
                  </a:cubicBezTo>
                  <a:cubicBezTo>
                    <a:pt x="1353672" y="1518403"/>
                    <a:pt x="1038699" y="1597432"/>
                    <a:pt x="718937" y="1652819"/>
                  </a:cubicBezTo>
                  <a:cubicBezTo>
                    <a:pt x="638055" y="1667236"/>
                    <a:pt x="559025" y="1690145"/>
                    <a:pt x="477973" y="1703698"/>
                  </a:cubicBezTo>
                  <a:cubicBezTo>
                    <a:pt x="475035" y="1704271"/>
                    <a:pt x="471916" y="1704734"/>
                    <a:pt x="468918" y="1704734"/>
                  </a:cubicBezTo>
                  <a:cubicBezTo>
                    <a:pt x="467067" y="1704734"/>
                    <a:pt x="465276" y="1704553"/>
                    <a:pt x="463485" y="1704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-513243" y="-912439"/>
              <a:ext cx="1979276" cy="869862"/>
            </a:xfrm>
            <a:custGeom>
              <a:avLst/>
              <a:gdLst/>
              <a:ahLst/>
              <a:cxnLst/>
              <a:rect l="l" t="t" r="r" b="b"/>
              <a:pathLst>
                <a:path w="1979276" h="869862" extrusionOk="0">
                  <a:moveTo>
                    <a:pt x="92608" y="621806"/>
                  </a:moveTo>
                  <a:cubicBezTo>
                    <a:pt x="76570" y="569830"/>
                    <a:pt x="60533" y="517734"/>
                    <a:pt x="44616" y="465758"/>
                  </a:cubicBezTo>
                  <a:cubicBezTo>
                    <a:pt x="36427" y="439167"/>
                    <a:pt x="28287" y="412626"/>
                    <a:pt x="20218" y="386034"/>
                  </a:cubicBezTo>
                  <a:cubicBezTo>
                    <a:pt x="16294" y="372934"/>
                    <a:pt x="12139" y="359905"/>
                    <a:pt x="8447" y="346806"/>
                  </a:cubicBezTo>
                  <a:cubicBezTo>
                    <a:pt x="6777" y="340860"/>
                    <a:pt x="5157" y="334984"/>
                    <a:pt x="3547" y="328977"/>
                  </a:cubicBezTo>
                  <a:cubicBezTo>
                    <a:pt x="1927" y="322689"/>
                    <a:pt x="317" y="316170"/>
                    <a:pt x="26" y="309650"/>
                  </a:cubicBezTo>
                  <a:cubicBezTo>
                    <a:pt x="-145" y="306481"/>
                    <a:pt x="549" y="303422"/>
                    <a:pt x="1927" y="300706"/>
                  </a:cubicBezTo>
                  <a:cubicBezTo>
                    <a:pt x="1816" y="300474"/>
                    <a:pt x="1756" y="300303"/>
                    <a:pt x="1696" y="300072"/>
                  </a:cubicBezTo>
                  <a:cubicBezTo>
                    <a:pt x="-3496" y="263902"/>
                    <a:pt x="52112" y="270482"/>
                    <a:pt x="74840" y="261015"/>
                  </a:cubicBezTo>
                  <a:cubicBezTo>
                    <a:pt x="132581" y="249424"/>
                    <a:pt x="189929" y="236435"/>
                    <a:pt x="247378" y="223638"/>
                  </a:cubicBezTo>
                  <a:cubicBezTo>
                    <a:pt x="457766" y="188444"/>
                    <a:pt x="668667" y="159840"/>
                    <a:pt x="878189" y="124123"/>
                  </a:cubicBezTo>
                  <a:cubicBezTo>
                    <a:pt x="960046" y="110973"/>
                    <a:pt x="1040696" y="92572"/>
                    <a:pt x="1122493" y="79361"/>
                  </a:cubicBezTo>
                  <a:cubicBezTo>
                    <a:pt x="1229161" y="63787"/>
                    <a:pt x="1337036" y="57438"/>
                    <a:pt x="1443523" y="40707"/>
                  </a:cubicBezTo>
                  <a:cubicBezTo>
                    <a:pt x="1525672" y="27959"/>
                    <a:pt x="1608052" y="15614"/>
                    <a:pt x="1690422" y="4648"/>
                  </a:cubicBezTo>
                  <a:cubicBezTo>
                    <a:pt x="1713382" y="3893"/>
                    <a:pt x="1773900" y="-12024"/>
                    <a:pt x="1771646" y="19759"/>
                  </a:cubicBezTo>
                  <a:cubicBezTo>
                    <a:pt x="1782371" y="45315"/>
                    <a:pt x="1791718" y="71504"/>
                    <a:pt x="1801236" y="97582"/>
                  </a:cubicBezTo>
                  <a:cubicBezTo>
                    <a:pt x="1861743" y="259677"/>
                    <a:pt x="1921224" y="422153"/>
                    <a:pt x="1979277" y="585184"/>
                  </a:cubicBezTo>
                  <a:cubicBezTo>
                    <a:pt x="1898305" y="594772"/>
                    <a:pt x="1817384" y="604622"/>
                    <a:pt x="1736452" y="614683"/>
                  </a:cubicBezTo>
                  <a:cubicBezTo>
                    <a:pt x="1576199" y="634584"/>
                    <a:pt x="1416750" y="661236"/>
                    <a:pt x="1257302" y="686499"/>
                  </a:cubicBezTo>
                  <a:cubicBezTo>
                    <a:pt x="1112502" y="709458"/>
                    <a:pt x="967944" y="734259"/>
                    <a:pt x="823547" y="759472"/>
                  </a:cubicBezTo>
                  <a:cubicBezTo>
                    <a:pt x="645697" y="790450"/>
                    <a:pt x="467847" y="820966"/>
                    <a:pt x="289886" y="851139"/>
                  </a:cubicBezTo>
                  <a:cubicBezTo>
                    <a:pt x="249692" y="857970"/>
                    <a:pt x="209327" y="864007"/>
                    <a:pt x="168951" y="869863"/>
                  </a:cubicBezTo>
                  <a:cubicBezTo>
                    <a:pt x="143497" y="787180"/>
                    <a:pt x="118012" y="704498"/>
                    <a:pt x="92608" y="6218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4"/>
          <p:cNvGrpSpPr/>
          <p:nvPr/>
        </p:nvGrpSpPr>
        <p:grpSpPr>
          <a:xfrm>
            <a:off x="6337588" y="2389533"/>
            <a:ext cx="2292075" cy="1852166"/>
            <a:chOff x="6337588" y="2389533"/>
            <a:chExt cx="2292075" cy="1852166"/>
          </a:xfrm>
        </p:grpSpPr>
        <p:sp>
          <p:nvSpPr>
            <p:cNvPr id="411" name="Google Shape;411;p14"/>
            <p:cNvSpPr txBox="1"/>
            <p:nvPr/>
          </p:nvSpPr>
          <p:spPr>
            <a:xfrm>
              <a:off x="6337588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6337588" y="3767624"/>
              <a:ext cx="2292075" cy="47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13" name="Google Shape;413;p14"/>
            <p:cNvGrpSpPr/>
            <p:nvPr/>
          </p:nvGrpSpPr>
          <p:grpSpPr>
            <a:xfrm>
              <a:off x="7225186" y="2389533"/>
              <a:ext cx="516562" cy="519230"/>
              <a:chOff x="7225186" y="2389533"/>
              <a:chExt cx="516562" cy="519230"/>
            </a:xfrm>
          </p:grpSpPr>
          <p:sp>
            <p:nvSpPr>
              <p:cNvPr id="414" name="Google Shape;414;p14"/>
              <p:cNvSpPr/>
              <p:nvPr/>
            </p:nvSpPr>
            <p:spPr>
              <a:xfrm>
                <a:off x="7225186" y="2389533"/>
                <a:ext cx="516562" cy="519230"/>
              </a:xfrm>
              <a:custGeom>
                <a:avLst/>
                <a:gdLst/>
                <a:ahLst/>
                <a:cxnLst/>
                <a:rect l="l" t="t" r="r" b="b"/>
                <a:pathLst>
                  <a:path w="1377499" h="1384614" extrusionOk="0">
                    <a:moveTo>
                      <a:pt x="1377500" y="343083"/>
                    </a:moveTo>
                    <a:lnTo>
                      <a:pt x="1377500" y="514403"/>
                    </a:lnTo>
                    <a:cubicBezTo>
                      <a:pt x="1377500" y="547858"/>
                      <a:pt x="1350267" y="575076"/>
                      <a:pt x="1316793" y="575076"/>
                    </a:cubicBezTo>
                    <a:lnTo>
                      <a:pt x="1296743" y="575076"/>
                    </a:lnTo>
                    <a:lnTo>
                      <a:pt x="1296743" y="1315848"/>
                    </a:lnTo>
                    <a:cubicBezTo>
                      <a:pt x="1296743" y="1353765"/>
                      <a:pt x="1265877" y="1384614"/>
                      <a:pt x="1227939" y="1384614"/>
                    </a:cubicBezTo>
                    <a:lnTo>
                      <a:pt x="802578" y="1384614"/>
                    </a:lnTo>
                    <a:lnTo>
                      <a:pt x="574950" y="1384614"/>
                    </a:lnTo>
                    <a:lnTo>
                      <a:pt x="149589" y="1384614"/>
                    </a:lnTo>
                    <a:cubicBezTo>
                      <a:pt x="111623" y="1384614"/>
                      <a:pt x="80757" y="1353765"/>
                      <a:pt x="80757" y="1315848"/>
                    </a:cubicBezTo>
                    <a:lnTo>
                      <a:pt x="80757" y="575076"/>
                    </a:lnTo>
                    <a:lnTo>
                      <a:pt x="60706" y="575076"/>
                    </a:lnTo>
                    <a:cubicBezTo>
                      <a:pt x="27233" y="575076"/>
                      <a:pt x="0" y="547858"/>
                      <a:pt x="0" y="514403"/>
                    </a:cubicBezTo>
                    <a:lnTo>
                      <a:pt x="0" y="343083"/>
                    </a:lnTo>
                    <a:cubicBezTo>
                      <a:pt x="0" y="309628"/>
                      <a:pt x="27233" y="282410"/>
                      <a:pt x="60706" y="282410"/>
                    </a:cubicBezTo>
                    <a:lnTo>
                      <a:pt x="352729" y="282410"/>
                    </a:lnTo>
                    <a:cubicBezTo>
                      <a:pt x="341359" y="272598"/>
                      <a:pt x="331375" y="261594"/>
                      <a:pt x="322778" y="249509"/>
                    </a:cubicBezTo>
                    <a:cubicBezTo>
                      <a:pt x="289804" y="203055"/>
                      <a:pt x="279349" y="135980"/>
                      <a:pt x="297348" y="86393"/>
                    </a:cubicBezTo>
                    <a:cubicBezTo>
                      <a:pt x="322030" y="18292"/>
                      <a:pt x="387062" y="-2579"/>
                      <a:pt x="435233" y="248"/>
                    </a:cubicBezTo>
                    <a:cubicBezTo>
                      <a:pt x="497299" y="3851"/>
                      <a:pt x="558698" y="37666"/>
                      <a:pt x="603653" y="93046"/>
                    </a:cubicBezTo>
                    <a:cubicBezTo>
                      <a:pt x="635379" y="132155"/>
                      <a:pt x="672041" y="194879"/>
                      <a:pt x="688764" y="262731"/>
                    </a:cubicBezTo>
                    <a:cubicBezTo>
                      <a:pt x="705459" y="194879"/>
                      <a:pt x="742149" y="132155"/>
                      <a:pt x="773847" y="93046"/>
                    </a:cubicBezTo>
                    <a:cubicBezTo>
                      <a:pt x="818829" y="37666"/>
                      <a:pt x="880201" y="3851"/>
                      <a:pt x="942294" y="248"/>
                    </a:cubicBezTo>
                    <a:cubicBezTo>
                      <a:pt x="990465" y="-2579"/>
                      <a:pt x="1055470" y="18292"/>
                      <a:pt x="1080152" y="86393"/>
                    </a:cubicBezTo>
                    <a:cubicBezTo>
                      <a:pt x="1098151" y="135980"/>
                      <a:pt x="1087695" y="203055"/>
                      <a:pt x="1054722" y="249509"/>
                    </a:cubicBezTo>
                    <a:cubicBezTo>
                      <a:pt x="1046152" y="261594"/>
                      <a:pt x="1036141" y="272570"/>
                      <a:pt x="1024798" y="282410"/>
                    </a:cubicBezTo>
                    <a:lnTo>
                      <a:pt x="1316793" y="282410"/>
                    </a:lnTo>
                    <a:cubicBezTo>
                      <a:pt x="1350267" y="282410"/>
                      <a:pt x="1377500" y="309628"/>
                      <a:pt x="1377500" y="3430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7235586" y="2399923"/>
                <a:ext cx="495763" cy="498446"/>
              </a:xfrm>
              <a:custGeom>
                <a:avLst/>
                <a:gdLst/>
                <a:ahLst/>
                <a:cxnLst/>
                <a:rect l="l" t="t" r="r" b="b"/>
                <a:pathLst>
                  <a:path w="1322034" h="1329190" extrusionOk="0">
                    <a:moveTo>
                      <a:pt x="80757" y="547370"/>
                    </a:moveTo>
                    <a:lnTo>
                      <a:pt x="547217" y="547370"/>
                    </a:lnTo>
                    <a:lnTo>
                      <a:pt x="547217" y="1329190"/>
                    </a:lnTo>
                    <a:lnTo>
                      <a:pt x="121856" y="1329190"/>
                    </a:lnTo>
                    <a:cubicBezTo>
                      <a:pt x="99199" y="1329190"/>
                      <a:pt x="80757" y="1310786"/>
                      <a:pt x="80757" y="1288141"/>
                    </a:cubicBezTo>
                    <a:lnTo>
                      <a:pt x="80757" y="547370"/>
                    </a:lnTo>
                    <a:close/>
                    <a:moveTo>
                      <a:pt x="574950" y="1329190"/>
                    </a:moveTo>
                    <a:lnTo>
                      <a:pt x="747113" y="1329190"/>
                    </a:lnTo>
                    <a:lnTo>
                      <a:pt x="747113" y="547370"/>
                    </a:lnTo>
                    <a:lnTo>
                      <a:pt x="574950" y="547370"/>
                    </a:lnTo>
                    <a:lnTo>
                      <a:pt x="574950" y="1329190"/>
                    </a:lnTo>
                    <a:close/>
                    <a:moveTo>
                      <a:pt x="774845" y="1329190"/>
                    </a:moveTo>
                    <a:lnTo>
                      <a:pt x="1200206" y="1329190"/>
                    </a:lnTo>
                    <a:cubicBezTo>
                      <a:pt x="1222864" y="1329190"/>
                      <a:pt x="1241278" y="1310786"/>
                      <a:pt x="1241278" y="1288141"/>
                    </a:cubicBezTo>
                    <a:lnTo>
                      <a:pt x="1241278" y="547370"/>
                    </a:lnTo>
                    <a:lnTo>
                      <a:pt x="774845" y="547370"/>
                    </a:lnTo>
                    <a:lnTo>
                      <a:pt x="774845" y="1329190"/>
                    </a:lnTo>
                    <a:close/>
                    <a:moveTo>
                      <a:pt x="1289061" y="282420"/>
                    </a:moveTo>
                    <a:lnTo>
                      <a:pt x="774845" y="282420"/>
                    </a:lnTo>
                    <a:lnTo>
                      <a:pt x="774845" y="519652"/>
                    </a:lnTo>
                    <a:lnTo>
                      <a:pt x="1269010" y="519652"/>
                    </a:lnTo>
                    <a:lnTo>
                      <a:pt x="1289061" y="519652"/>
                    </a:lnTo>
                    <a:cubicBezTo>
                      <a:pt x="1307253" y="519652"/>
                      <a:pt x="1322035" y="504879"/>
                      <a:pt x="1322035" y="486696"/>
                    </a:cubicBezTo>
                    <a:lnTo>
                      <a:pt x="1322035" y="315376"/>
                    </a:lnTo>
                    <a:cubicBezTo>
                      <a:pt x="1322035" y="297194"/>
                      <a:pt x="1307253" y="282420"/>
                      <a:pt x="1289061" y="282420"/>
                    </a:cubicBezTo>
                    <a:close/>
                    <a:moveTo>
                      <a:pt x="574950" y="519652"/>
                    </a:moveTo>
                    <a:lnTo>
                      <a:pt x="747113" y="519652"/>
                    </a:lnTo>
                    <a:lnTo>
                      <a:pt x="747113" y="282420"/>
                    </a:lnTo>
                    <a:lnTo>
                      <a:pt x="574950" y="282420"/>
                    </a:lnTo>
                    <a:lnTo>
                      <a:pt x="574950" y="519652"/>
                    </a:lnTo>
                    <a:close/>
                    <a:moveTo>
                      <a:pt x="0" y="315376"/>
                    </a:moveTo>
                    <a:lnTo>
                      <a:pt x="0" y="486696"/>
                    </a:lnTo>
                    <a:cubicBezTo>
                      <a:pt x="0" y="504879"/>
                      <a:pt x="14809" y="519652"/>
                      <a:pt x="32974" y="519652"/>
                    </a:cubicBezTo>
                    <a:lnTo>
                      <a:pt x="53024" y="519652"/>
                    </a:lnTo>
                    <a:lnTo>
                      <a:pt x="547217" y="519652"/>
                    </a:lnTo>
                    <a:lnTo>
                      <a:pt x="547217" y="282420"/>
                    </a:lnTo>
                    <a:lnTo>
                      <a:pt x="32974" y="282420"/>
                    </a:lnTo>
                    <a:cubicBezTo>
                      <a:pt x="14809" y="282420"/>
                      <a:pt x="0" y="297194"/>
                      <a:pt x="0" y="315376"/>
                    </a:cubicBezTo>
                    <a:close/>
                    <a:moveTo>
                      <a:pt x="948589" y="254703"/>
                    </a:moveTo>
                    <a:cubicBezTo>
                      <a:pt x="971469" y="242064"/>
                      <a:pt x="990271" y="225655"/>
                      <a:pt x="1004387" y="205754"/>
                    </a:cubicBezTo>
                    <a:cubicBezTo>
                      <a:pt x="1032397" y="166285"/>
                      <a:pt x="1041438" y="109686"/>
                      <a:pt x="1026351" y="68138"/>
                    </a:cubicBezTo>
                    <a:cubicBezTo>
                      <a:pt x="1006855" y="14367"/>
                      <a:pt x="954746" y="-2042"/>
                      <a:pt x="916170" y="203"/>
                    </a:cubicBezTo>
                    <a:cubicBezTo>
                      <a:pt x="861842" y="3363"/>
                      <a:pt x="807736" y="33464"/>
                      <a:pt x="767663" y="82801"/>
                    </a:cubicBezTo>
                    <a:cubicBezTo>
                      <a:pt x="735854" y="122020"/>
                      <a:pt x="698747" y="186435"/>
                      <a:pt x="685020" y="254703"/>
                    </a:cubicBezTo>
                    <a:lnTo>
                      <a:pt x="774845" y="254703"/>
                    </a:lnTo>
                    <a:lnTo>
                      <a:pt x="948589" y="254703"/>
                    </a:lnTo>
                    <a:close/>
                    <a:moveTo>
                      <a:pt x="554372" y="82801"/>
                    </a:moveTo>
                    <a:cubicBezTo>
                      <a:pt x="514327" y="33464"/>
                      <a:pt x="460193" y="3363"/>
                      <a:pt x="405893" y="203"/>
                    </a:cubicBezTo>
                    <a:cubicBezTo>
                      <a:pt x="367233" y="-2070"/>
                      <a:pt x="315180" y="14367"/>
                      <a:pt x="295711" y="68138"/>
                    </a:cubicBezTo>
                    <a:cubicBezTo>
                      <a:pt x="280625" y="109686"/>
                      <a:pt x="289638" y="166285"/>
                      <a:pt x="317676" y="205754"/>
                    </a:cubicBezTo>
                    <a:cubicBezTo>
                      <a:pt x="331791" y="225655"/>
                      <a:pt x="350566" y="242064"/>
                      <a:pt x="373473" y="254703"/>
                    </a:cubicBezTo>
                    <a:lnTo>
                      <a:pt x="547217" y="254703"/>
                    </a:lnTo>
                    <a:lnTo>
                      <a:pt x="637015" y="254703"/>
                    </a:lnTo>
                    <a:cubicBezTo>
                      <a:pt x="623287" y="186435"/>
                      <a:pt x="586181" y="122020"/>
                      <a:pt x="554372" y="828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7225186" y="2389533"/>
                <a:ext cx="516562" cy="519230"/>
              </a:xfrm>
              <a:custGeom>
                <a:avLst/>
                <a:gdLst/>
                <a:ahLst/>
                <a:cxnLst/>
                <a:rect l="l" t="t" r="r" b="b"/>
                <a:pathLst>
                  <a:path w="1377499" h="1384614" extrusionOk="0">
                    <a:moveTo>
                      <a:pt x="1316793" y="282410"/>
                    </a:moveTo>
                    <a:lnTo>
                      <a:pt x="1024798" y="282410"/>
                    </a:lnTo>
                    <a:cubicBezTo>
                      <a:pt x="1036141" y="272570"/>
                      <a:pt x="1046152" y="261594"/>
                      <a:pt x="1054722" y="249509"/>
                    </a:cubicBezTo>
                    <a:cubicBezTo>
                      <a:pt x="1087695" y="203055"/>
                      <a:pt x="1098151" y="135980"/>
                      <a:pt x="1080152" y="86393"/>
                    </a:cubicBezTo>
                    <a:cubicBezTo>
                      <a:pt x="1055470" y="18292"/>
                      <a:pt x="990465" y="-2579"/>
                      <a:pt x="942294" y="248"/>
                    </a:cubicBezTo>
                    <a:cubicBezTo>
                      <a:pt x="880201" y="3851"/>
                      <a:pt x="818829" y="37666"/>
                      <a:pt x="773847" y="93046"/>
                    </a:cubicBezTo>
                    <a:cubicBezTo>
                      <a:pt x="742149" y="132155"/>
                      <a:pt x="705459" y="194879"/>
                      <a:pt x="688764" y="262731"/>
                    </a:cubicBezTo>
                    <a:cubicBezTo>
                      <a:pt x="672041" y="194879"/>
                      <a:pt x="635379" y="132155"/>
                      <a:pt x="603653" y="93046"/>
                    </a:cubicBezTo>
                    <a:cubicBezTo>
                      <a:pt x="558698" y="37666"/>
                      <a:pt x="497299" y="3851"/>
                      <a:pt x="435233" y="248"/>
                    </a:cubicBezTo>
                    <a:cubicBezTo>
                      <a:pt x="387062" y="-2579"/>
                      <a:pt x="322030" y="18292"/>
                      <a:pt x="297348" y="86393"/>
                    </a:cubicBezTo>
                    <a:cubicBezTo>
                      <a:pt x="279349" y="135980"/>
                      <a:pt x="289804" y="203055"/>
                      <a:pt x="322778" y="249509"/>
                    </a:cubicBezTo>
                    <a:cubicBezTo>
                      <a:pt x="331375" y="261594"/>
                      <a:pt x="341359" y="272598"/>
                      <a:pt x="352729" y="282410"/>
                    </a:cubicBezTo>
                    <a:lnTo>
                      <a:pt x="60706" y="282410"/>
                    </a:lnTo>
                    <a:cubicBezTo>
                      <a:pt x="27233" y="282410"/>
                      <a:pt x="0" y="309628"/>
                      <a:pt x="0" y="343083"/>
                    </a:cubicBezTo>
                    <a:lnTo>
                      <a:pt x="0" y="514403"/>
                    </a:lnTo>
                    <a:cubicBezTo>
                      <a:pt x="0" y="547858"/>
                      <a:pt x="27233" y="575076"/>
                      <a:pt x="60706" y="575076"/>
                    </a:cubicBezTo>
                    <a:lnTo>
                      <a:pt x="80757" y="575076"/>
                    </a:lnTo>
                    <a:lnTo>
                      <a:pt x="80757" y="1315848"/>
                    </a:lnTo>
                    <a:cubicBezTo>
                      <a:pt x="80757" y="1353765"/>
                      <a:pt x="111623" y="1384614"/>
                      <a:pt x="149589" y="1384614"/>
                    </a:cubicBezTo>
                    <a:lnTo>
                      <a:pt x="574950" y="1384614"/>
                    </a:lnTo>
                    <a:lnTo>
                      <a:pt x="802578" y="1384614"/>
                    </a:lnTo>
                    <a:lnTo>
                      <a:pt x="1227939" y="1384614"/>
                    </a:lnTo>
                    <a:cubicBezTo>
                      <a:pt x="1265877" y="1384614"/>
                      <a:pt x="1296743" y="1353765"/>
                      <a:pt x="1296743" y="1315848"/>
                    </a:cubicBezTo>
                    <a:lnTo>
                      <a:pt x="1296743" y="575076"/>
                    </a:lnTo>
                    <a:lnTo>
                      <a:pt x="1316793" y="575076"/>
                    </a:lnTo>
                    <a:cubicBezTo>
                      <a:pt x="1350267" y="575076"/>
                      <a:pt x="1377500" y="547858"/>
                      <a:pt x="1377500" y="514403"/>
                    </a:cubicBezTo>
                    <a:lnTo>
                      <a:pt x="1377500" y="343083"/>
                    </a:lnTo>
                    <a:cubicBezTo>
                      <a:pt x="1377500" y="309628"/>
                      <a:pt x="1350267" y="282410"/>
                      <a:pt x="1316793" y="282410"/>
                    </a:cubicBezTo>
                    <a:close/>
                    <a:moveTo>
                      <a:pt x="574950" y="1356897"/>
                    </a:moveTo>
                    <a:lnTo>
                      <a:pt x="149589" y="1356897"/>
                    </a:lnTo>
                    <a:cubicBezTo>
                      <a:pt x="126932" y="1356897"/>
                      <a:pt x="108489" y="1338493"/>
                      <a:pt x="108489" y="1315848"/>
                    </a:cubicBezTo>
                    <a:lnTo>
                      <a:pt x="108489" y="575076"/>
                    </a:lnTo>
                    <a:lnTo>
                      <a:pt x="574950" y="575076"/>
                    </a:lnTo>
                    <a:lnTo>
                      <a:pt x="574950" y="1356897"/>
                    </a:lnTo>
                    <a:close/>
                    <a:moveTo>
                      <a:pt x="574950" y="547359"/>
                    </a:moveTo>
                    <a:lnTo>
                      <a:pt x="80757" y="547359"/>
                    </a:lnTo>
                    <a:lnTo>
                      <a:pt x="60706" y="547359"/>
                    </a:lnTo>
                    <a:cubicBezTo>
                      <a:pt x="42542" y="547359"/>
                      <a:pt x="27732" y="532586"/>
                      <a:pt x="27732" y="514403"/>
                    </a:cubicBezTo>
                    <a:lnTo>
                      <a:pt x="27732" y="343083"/>
                    </a:lnTo>
                    <a:cubicBezTo>
                      <a:pt x="27732" y="324900"/>
                      <a:pt x="42542" y="310127"/>
                      <a:pt x="60706" y="310127"/>
                    </a:cubicBezTo>
                    <a:lnTo>
                      <a:pt x="574950" y="310127"/>
                    </a:lnTo>
                    <a:lnTo>
                      <a:pt x="574950" y="547359"/>
                    </a:lnTo>
                    <a:close/>
                    <a:moveTo>
                      <a:pt x="401206" y="282410"/>
                    </a:moveTo>
                    <a:cubicBezTo>
                      <a:pt x="378299" y="269771"/>
                      <a:pt x="359524" y="253362"/>
                      <a:pt x="345408" y="233461"/>
                    </a:cubicBezTo>
                    <a:cubicBezTo>
                      <a:pt x="317370" y="193992"/>
                      <a:pt x="308357" y="137393"/>
                      <a:pt x="323444" y="95845"/>
                    </a:cubicBezTo>
                    <a:cubicBezTo>
                      <a:pt x="342912" y="42074"/>
                      <a:pt x="394966" y="25637"/>
                      <a:pt x="433625" y="27910"/>
                    </a:cubicBezTo>
                    <a:cubicBezTo>
                      <a:pt x="487925" y="31070"/>
                      <a:pt x="542059" y="61171"/>
                      <a:pt x="582105" y="110507"/>
                    </a:cubicBezTo>
                    <a:cubicBezTo>
                      <a:pt x="613914" y="149727"/>
                      <a:pt x="651020" y="214142"/>
                      <a:pt x="664747" y="282410"/>
                    </a:cubicBezTo>
                    <a:lnTo>
                      <a:pt x="574950" y="282410"/>
                    </a:lnTo>
                    <a:lnTo>
                      <a:pt x="401206" y="282410"/>
                    </a:lnTo>
                    <a:close/>
                    <a:moveTo>
                      <a:pt x="774845" y="1356897"/>
                    </a:moveTo>
                    <a:lnTo>
                      <a:pt x="602682" y="1356897"/>
                    </a:lnTo>
                    <a:lnTo>
                      <a:pt x="602682" y="575076"/>
                    </a:lnTo>
                    <a:lnTo>
                      <a:pt x="774845" y="575076"/>
                    </a:lnTo>
                    <a:lnTo>
                      <a:pt x="774845" y="1356897"/>
                    </a:lnTo>
                    <a:close/>
                    <a:moveTo>
                      <a:pt x="774845" y="547359"/>
                    </a:moveTo>
                    <a:lnTo>
                      <a:pt x="602682" y="547359"/>
                    </a:lnTo>
                    <a:lnTo>
                      <a:pt x="602682" y="310127"/>
                    </a:lnTo>
                    <a:lnTo>
                      <a:pt x="774845" y="310127"/>
                    </a:lnTo>
                    <a:lnTo>
                      <a:pt x="774845" y="547359"/>
                    </a:lnTo>
                    <a:close/>
                    <a:moveTo>
                      <a:pt x="712752" y="282410"/>
                    </a:moveTo>
                    <a:cubicBezTo>
                      <a:pt x="726480" y="214142"/>
                      <a:pt x="763586" y="149727"/>
                      <a:pt x="795395" y="110507"/>
                    </a:cubicBezTo>
                    <a:cubicBezTo>
                      <a:pt x="835469" y="61171"/>
                      <a:pt x="889575" y="31070"/>
                      <a:pt x="943903" y="27910"/>
                    </a:cubicBezTo>
                    <a:cubicBezTo>
                      <a:pt x="982478" y="25665"/>
                      <a:pt x="1034588" y="42074"/>
                      <a:pt x="1054084" y="95845"/>
                    </a:cubicBezTo>
                    <a:cubicBezTo>
                      <a:pt x="1069170" y="137393"/>
                      <a:pt x="1060129" y="193992"/>
                      <a:pt x="1032120" y="233461"/>
                    </a:cubicBezTo>
                    <a:cubicBezTo>
                      <a:pt x="1018004" y="253362"/>
                      <a:pt x="999201" y="269771"/>
                      <a:pt x="976322" y="282410"/>
                    </a:cubicBezTo>
                    <a:lnTo>
                      <a:pt x="802578" y="282410"/>
                    </a:lnTo>
                    <a:lnTo>
                      <a:pt x="712752" y="282410"/>
                    </a:lnTo>
                    <a:close/>
                    <a:moveTo>
                      <a:pt x="1269010" y="1315848"/>
                    </a:moveTo>
                    <a:cubicBezTo>
                      <a:pt x="1269010" y="1338493"/>
                      <a:pt x="1250596" y="1356897"/>
                      <a:pt x="1227939" y="1356897"/>
                    </a:cubicBezTo>
                    <a:lnTo>
                      <a:pt x="802578" y="1356897"/>
                    </a:lnTo>
                    <a:lnTo>
                      <a:pt x="802578" y="575076"/>
                    </a:lnTo>
                    <a:lnTo>
                      <a:pt x="1269010" y="575076"/>
                    </a:lnTo>
                    <a:lnTo>
                      <a:pt x="1269010" y="1315848"/>
                    </a:lnTo>
                    <a:close/>
                    <a:moveTo>
                      <a:pt x="1349767" y="514403"/>
                    </a:moveTo>
                    <a:cubicBezTo>
                      <a:pt x="1349767" y="532586"/>
                      <a:pt x="1334986" y="547359"/>
                      <a:pt x="1316793" y="547359"/>
                    </a:cubicBezTo>
                    <a:lnTo>
                      <a:pt x="1296743" y="547359"/>
                    </a:lnTo>
                    <a:lnTo>
                      <a:pt x="802578" y="547359"/>
                    </a:lnTo>
                    <a:lnTo>
                      <a:pt x="802578" y="310127"/>
                    </a:lnTo>
                    <a:lnTo>
                      <a:pt x="1316793" y="310127"/>
                    </a:lnTo>
                    <a:cubicBezTo>
                      <a:pt x="1334986" y="310127"/>
                      <a:pt x="1349767" y="324900"/>
                      <a:pt x="1349767" y="343083"/>
                    </a:cubicBezTo>
                    <a:lnTo>
                      <a:pt x="1349767" y="514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9" name="Google Shape;419;p14"/>
          <p:cNvSpPr txBox="1"/>
          <p:nvPr/>
        </p:nvSpPr>
        <p:spPr>
          <a:xfrm>
            <a:off x="3316065" y="4866662"/>
            <a:ext cx="2292075" cy="12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endParaRPr sz="700">
              <a:solidFill>
                <a:schemeClr val="dk1"/>
              </a:solidFill>
            </a:endParaRPr>
          </a:p>
        </p:txBody>
      </p:sp>
      <p:grpSp>
        <p:nvGrpSpPr>
          <p:cNvPr id="423" name="Google Shape;423;p14"/>
          <p:cNvGrpSpPr/>
          <p:nvPr/>
        </p:nvGrpSpPr>
        <p:grpSpPr>
          <a:xfrm>
            <a:off x="594946" y="2302241"/>
            <a:ext cx="3229920" cy="1477328"/>
            <a:chOff x="514350" y="2302241"/>
            <a:chExt cx="3229920" cy="1477328"/>
          </a:xfrm>
        </p:grpSpPr>
        <p:sp>
          <p:nvSpPr>
            <p:cNvPr id="424" name="Google Shape;424;p14"/>
            <p:cNvSpPr txBox="1"/>
            <p:nvPr/>
          </p:nvSpPr>
          <p:spPr>
            <a:xfrm>
              <a:off x="514350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514350" y="2302241"/>
              <a:ext cx="322992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Nakon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svakoga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izvlačenja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potrebno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je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zapisati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jesmo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li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izvukli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staklenu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ili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porculansku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pikulu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.</a:t>
              </a:r>
            </a:p>
          </p:txBody>
        </p:sp>
      </p:grpSp>
      <p:sp>
        <p:nvSpPr>
          <p:cNvPr id="430" name="Google Shape;430;p14"/>
          <p:cNvSpPr/>
          <p:nvPr/>
        </p:nvSpPr>
        <p:spPr>
          <a:xfrm>
            <a:off x="0" y="0"/>
            <a:ext cx="9144000" cy="14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4"/>
          <p:cNvSpPr txBox="1"/>
          <p:nvPr/>
        </p:nvSpPr>
        <p:spPr>
          <a:xfrm>
            <a:off x="698244" y="509588"/>
            <a:ext cx="7747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en" sz="4000" b="1" dirty="0">
              <a:solidFill>
                <a:schemeClr val="dk1"/>
              </a:solidFill>
              <a:latin typeface="Mali"/>
              <a:cs typeface="Mali"/>
            </a:endParaRPr>
          </a:p>
        </p:txBody>
      </p:sp>
      <p:sp>
        <p:nvSpPr>
          <p:cNvPr id="432" name="Google Shape;43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32BEA3-8301-4B1F-ADCF-C628CB7F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958" y="1840679"/>
            <a:ext cx="5285641" cy="23999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14"/>
          <p:cNvGrpSpPr/>
          <p:nvPr/>
        </p:nvGrpSpPr>
        <p:grpSpPr>
          <a:xfrm>
            <a:off x="2488123" y="702481"/>
            <a:ext cx="2292075" cy="1501890"/>
            <a:chOff x="3425969" y="2395000"/>
            <a:chExt cx="2292075" cy="1501890"/>
          </a:xfrm>
        </p:grpSpPr>
        <p:sp>
          <p:nvSpPr>
            <p:cNvPr id="418" name="Google Shape;418;p14"/>
            <p:cNvSpPr txBox="1"/>
            <p:nvPr/>
          </p:nvSpPr>
          <p:spPr>
            <a:xfrm>
              <a:off x="3425969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419" name="Google Shape;419;p14"/>
            <p:cNvSpPr txBox="1"/>
            <p:nvPr/>
          </p:nvSpPr>
          <p:spPr>
            <a:xfrm>
              <a:off x="3425969" y="3767624"/>
              <a:ext cx="2292075" cy="129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305251" y="2395000"/>
              <a:ext cx="533826" cy="508997"/>
            </a:xfrm>
            <a:custGeom>
              <a:avLst/>
              <a:gdLst/>
              <a:ahLst/>
              <a:cxnLst/>
              <a:rect l="l" t="t" r="r" b="b"/>
              <a:pathLst>
                <a:path w="1423536" h="1357326" extrusionOk="0">
                  <a:moveTo>
                    <a:pt x="733780" y="13720"/>
                  </a:moveTo>
                  <a:lnTo>
                    <a:pt x="940421" y="432717"/>
                  </a:lnTo>
                  <a:lnTo>
                    <a:pt x="1402479" y="499910"/>
                  </a:lnTo>
                  <a:cubicBezTo>
                    <a:pt x="1422625" y="502828"/>
                    <a:pt x="1430671" y="527627"/>
                    <a:pt x="1416094" y="541865"/>
                  </a:cubicBezTo>
                  <a:lnTo>
                    <a:pt x="1081759" y="867995"/>
                  </a:lnTo>
                  <a:lnTo>
                    <a:pt x="1160678" y="1328539"/>
                  </a:lnTo>
                  <a:cubicBezTo>
                    <a:pt x="1164118" y="1348613"/>
                    <a:pt x="1143040" y="1363930"/>
                    <a:pt x="1125023" y="1354448"/>
                  </a:cubicBezTo>
                  <a:lnTo>
                    <a:pt x="711769" y="1137028"/>
                  </a:lnTo>
                  <a:lnTo>
                    <a:pt x="298514" y="1354448"/>
                  </a:lnTo>
                  <a:cubicBezTo>
                    <a:pt x="280497" y="1363930"/>
                    <a:pt x="259419" y="1348613"/>
                    <a:pt x="262859" y="1328539"/>
                  </a:cubicBezTo>
                  <a:lnTo>
                    <a:pt x="341778" y="867995"/>
                  </a:lnTo>
                  <a:lnTo>
                    <a:pt x="7443" y="541865"/>
                  </a:lnTo>
                  <a:cubicBezTo>
                    <a:pt x="-7134" y="527627"/>
                    <a:pt x="912" y="502857"/>
                    <a:pt x="21058" y="499910"/>
                  </a:cubicBezTo>
                  <a:lnTo>
                    <a:pt x="483116" y="432717"/>
                  </a:lnTo>
                  <a:lnTo>
                    <a:pt x="689728" y="13720"/>
                  </a:lnTo>
                  <a:cubicBezTo>
                    <a:pt x="698737" y="-4573"/>
                    <a:pt x="724771" y="-4573"/>
                    <a:pt x="733780" y="13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594946" y="2111741"/>
            <a:ext cx="3229920" cy="2474524"/>
            <a:chOff x="514350" y="2111741"/>
            <a:chExt cx="3229920" cy="2474524"/>
          </a:xfrm>
        </p:grpSpPr>
        <p:sp>
          <p:nvSpPr>
            <p:cNvPr id="424" name="Google Shape;424;p14"/>
            <p:cNvSpPr txBox="1"/>
            <p:nvPr/>
          </p:nvSpPr>
          <p:spPr>
            <a:xfrm>
              <a:off x="514350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514350" y="2111741"/>
              <a:ext cx="3229920" cy="2474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Nakon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 605 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izvlačenja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pikula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dobili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smo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omjer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 195:410.</a:t>
              </a:r>
            </a:p>
            <a:p>
              <a:pPr algn="ctr">
                <a:lnSpc>
                  <a:spcPct val="120000"/>
                </a:lnSpc>
              </a:pP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Podijelimo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li 195 s 410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dobit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ćemo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decimalni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latin typeface="Mali"/>
                  <a:cs typeface="Mali"/>
                </a:rPr>
                <a:t>broj</a:t>
              </a:r>
              <a:r>
                <a:rPr lang="en" sz="2000" dirty="0">
                  <a:solidFill>
                    <a:schemeClr val="dk1"/>
                  </a:solidFill>
                  <a:latin typeface="Mali"/>
                  <a:cs typeface="Mali"/>
                </a:rPr>
                <a:t> 0,4756097561.</a:t>
              </a:r>
            </a:p>
            <a:p>
              <a:pPr algn="ctr">
                <a:lnSpc>
                  <a:spcPct val="120000"/>
                </a:lnSpc>
              </a:pPr>
              <a:endParaRPr lang="en-US"/>
            </a:p>
          </p:txBody>
        </p:sp>
      </p:grpSp>
      <p:sp>
        <p:nvSpPr>
          <p:cNvPr id="430" name="Google Shape;430;p14"/>
          <p:cNvSpPr/>
          <p:nvPr/>
        </p:nvSpPr>
        <p:spPr>
          <a:xfrm>
            <a:off x="0" y="0"/>
            <a:ext cx="9144000" cy="14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4"/>
          <p:cNvSpPr txBox="1"/>
          <p:nvPr/>
        </p:nvSpPr>
        <p:spPr>
          <a:xfrm>
            <a:off x="698244" y="509588"/>
            <a:ext cx="7747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en" sz="4000" b="1" dirty="0">
              <a:solidFill>
                <a:schemeClr val="dk1"/>
              </a:solidFill>
              <a:latin typeface="Mali"/>
              <a:cs typeface="Mali"/>
            </a:endParaRPr>
          </a:p>
        </p:txBody>
      </p:sp>
      <p:sp>
        <p:nvSpPr>
          <p:cNvPr id="432" name="Google Shape;43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508541-B7BA-E608-F009-103731F23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25" y="1747562"/>
            <a:ext cx="3827584" cy="28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521581" y="-2062862"/>
            <a:ext cx="6099629" cy="9269227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avLst/>
              <a:gdLst/>
              <a:ahLst/>
              <a:cxnLst/>
              <a:rect l="l" t="t" r="r" b="b"/>
              <a:pathLst>
                <a:path w="12199257" h="18538454" extrusionOk="0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avLst/>
              <a:gdLst/>
              <a:ahLst/>
              <a:cxnLst/>
              <a:rect l="l" t="t" r="r" b="b"/>
              <a:pathLst>
                <a:path w="11130193" h="17400258" extrusionOk="0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7"/>
          <p:cNvSpPr/>
          <p:nvPr/>
        </p:nvSpPr>
        <p:spPr>
          <a:xfrm>
            <a:off x="0" y="0"/>
            <a:ext cx="9144000" cy="14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7"/>
          <p:cNvSpPr/>
          <p:nvPr/>
        </p:nvSpPr>
        <p:spPr>
          <a:xfrm>
            <a:off x="1153076" y="2318103"/>
            <a:ext cx="34542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17"/>
          <p:cNvGrpSpPr/>
          <p:nvPr/>
        </p:nvGrpSpPr>
        <p:grpSpPr>
          <a:xfrm>
            <a:off x="1677234" y="2482333"/>
            <a:ext cx="2596275" cy="1831271"/>
            <a:chOff x="0" y="-1844676"/>
            <a:chExt cx="6923400" cy="4883391"/>
          </a:xfrm>
        </p:grpSpPr>
        <p:sp>
          <p:nvSpPr>
            <p:cNvPr id="473" name="Google Shape;473;p17"/>
            <p:cNvSpPr txBox="1"/>
            <p:nvPr/>
          </p:nvSpPr>
          <p:spPr>
            <a:xfrm>
              <a:off x="0" y="-1844676"/>
              <a:ext cx="6923400" cy="4883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Napravili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smo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popis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nekih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neskrativih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razlomaka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njihove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decimalne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zapise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kako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bi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mogli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usporediti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naše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naći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odgovarajući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omjer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.</a:t>
              </a:r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0" y="1055061"/>
              <a:ext cx="6923400" cy="689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sp>
        <p:nvSpPr>
          <p:cNvPr id="475" name="Google Shape;475;p17"/>
          <p:cNvSpPr txBox="1"/>
          <p:nvPr/>
        </p:nvSpPr>
        <p:spPr>
          <a:xfrm>
            <a:off x="1048555" y="509588"/>
            <a:ext cx="704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4000" b="1" dirty="0">
              <a:solidFill>
                <a:schemeClr val="dk1"/>
              </a:solidFill>
              <a:latin typeface="Mali"/>
              <a:cs typeface="Mali"/>
            </a:endParaRPr>
          </a:p>
        </p:txBody>
      </p:sp>
      <p:grpSp>
        <p:nvGrpSpPr>
          <p:cNvPr id="476" name="Google Shape;476;p17"/>
          <p:cNvGrpSpPr/>
          <p:nvPr/>
        </p:nvGrpSpPr>
        <p:grpSpPr>
          <a:xfrm rot="21472098">
            <a:off x="2207906" y="2009881"/>
            <a:ext cx="1242424" cy="405499"/>
            <a:chOff x="4503512" y="4737133"/>
            <a:chExt cx="2484620" cy="810923"/>
          </a:xfrm>
        </p:grpSpPr>
        <p:sp>
          <p:nvSpPr>
            <p:cNvPr id="477" name="Google Shape;477;p17"/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7"/>
          <p:cNvGrpSpPr/>
          <p:nvPr/>
        </p:nvGrpSpPr>
        <p:grpSpPr>
          <a:xfrm>
            <a:off x="4454972" y="2438371"/>
            <a:ext cx="2596275" cy="679183"/>
            <a:chOff x="0" y="-66675"/>
            <a:chExt cx="6923400" cy="1811155"/>
          </a:xfrm>
        </p:grpSpPr>
        <p:sp>
          <p:nvSpPr>
            <p:cNvPr id="481" name="Google Shape;481;p17"/>
            <p:cNvSpPr txBox="1"/>
            <p:nvPr/>
          </p:nvSpPr>
          <p:spPr>
            <a:xfrm>
              <a:off x="0" y="-66675"/>
              <a:ext cx="6923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482" name="Google Shape;482;p17"/>
            <p:cNvSpPr txBox="1"/>
            <p:nvPr/>
          </p:nvSpPr>
          <p:spPr>
            <a:xfrm>
              <a:off x="0" y="1055061"/>
              <a:ext cx="6923400" cy="689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sp>
        <p:nvSpPr>
          <p:cNvPr id="486" name="Google Shape;48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2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0983E337-4E82-DFD9-7105-57B7187B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87361" y="817041"/>
            <a:ext cx="4963256" cy="37072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521581" y="-2062862"/>
            <a:ext cx="6099629" cy="9269227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avLst/>
              <a:gdLst/>
              <a:ahLst/>
              <a:cxnLst/>
              <a:rect l="l" t="t" r="r" b="b"/>
              <a:pathLst>
                <a:path w="12199257" h="18538454" extrusionOk="0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avLst/>
              <a:gdLst/>
              <a:ahLst/>
              <a:cxnLst/>
              <a:rect l="l" t="t" r="r" b="b"/>
              <a:pathLst>
                <a:path w="11130193" h="17400258" extrusionOk="0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7"/>
          <p:cNvSpPr/>
          <p:nvPr/>
        </p:nvSpPr>
        <p:spPr>
          <a:xfrm>
            <a:off x="0" y="0"/>
            <a:ext cx="9144000" cy="14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7"/>
          <p:cNvSpPr/>
          <p:nvPr/>
        </p:nvSpPr>
        <p:spPr>
          <a:xfrm>
            <a:off x="559595" y="2318103"/>
            <a:ext cx="34542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17"/>
          <p:cNvGrpSpPr/>
          <p:nvPr/>
        </p:nvGrpSpPr>
        <p:grpSpPr>
          <a:xfrm>
            <a:off x="988503" y="2914622"/>
            <a:ext cx="3285006" cy="913644"/>
            <a:chOff x="-1836616" y="-691905"/>
            <a:chExt cx="8760016" cy="2436385"/>
          </a:xfrm>
        </p:grpSpPr>
        <p:sp>
          <p:nvSpPr>
            <p:cNvPr id="473" name="Google Shape;473;p17"/>
            <p:cNvSpPr txBox="1"/>
            <p:nvPr/>
          </p:nvSpPr>
          <p:spPr>
            <a:xfrm>
              <a:off x="-1836616" y="-691905"/>
              <a:ext cx="6923400" cy="1395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Decimalni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zapis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neskrativih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1700" b="1" dirty="0" err="1">
                  <a:solidFill>
                    <a:schemeClr val="dk1"/>
                  </a:solidFill>
                  <a:latin typeface="Mali"/>
                  <a:cs typeface="Mali"/>
                </a:rPr>
                <a:t>razlomaka</a:t>
              </a:r>
              <a:r>
                <a:rPr lang="en" sz="1700" b="1" dirty="0">
                  <a:solidFill>
                    <a:schemeClr val="dk1"/>
                  </a:solidFill>
                  <a:latin typeface="Mali"/>
                  <a:cs typeface="Mali"/>
                </a:rPr>
                <a:t>:</a:t>
              </a:r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0" y="1055061"/>
              <a:ext cx="6923400" cy="689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sp>
        <p:nvSpPr>
          <p:cNvPr id="475" name="Google Shape;475;p17"/>
          <p:cNvSpPr txBox="1"/>
          <p:nvPr/>
        </p:nvSpPr>
        <p:spPr>
          <a:xfrm>
            <a:off x="1048555" y="509588"/>
            <a:ext cx="704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4000" b="1" dirty="0">
              <a:solidFill>
                <a:schemeClr val="dk1"/>
              </a:solidFill>
              <a:latin typeface="Mali"/>
              <a:cs typeface="Mali"/>
            </a:endParaRPr>
          </a:p>
        </p:txBody>
      </p:sp>
      <p:grpSp>
        <p:nvGrpSpPr>
          <p:cNvPr id="476" name="Google Shape;476;p17"/>
          <p:cNvGrpSpPr/>
          <p:nvPr/>
        </p:nvGrpSpPr>
        <p:grpSpPr>
          <a:xfrm rot="21472098">
            <a:off x="1724329" y="2112458"/>
            <a:ext cx="1242424" cy="405499"/>
            <a:chOff x="4503512" y="4737133"/>
            <a:chExt cx="2484620" cy="810923"/>
          </a:xfrm>
        </p:grpSpPr>
        <p:sp>
          <p:nvSpPr>
            <p:cNvPr id="477" name="Google Shape;477;p17"/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7"/>
          <p:cNvGrpSpPr/>
          <p:nvPr/>
        </p:nvGrpSpPr>
        <p:grpSpPr>
          <a:xfrm>
            <a:off x="4454972" y="2438371"/>
            <a:ext cx="2596275" cy="679183"/>
            <a:chOff x="0" y="-66675"/>
            <a:chExt cx="6923400" cy="1811155"/>
          </a:xfrm>
        </p:grpSpPr>
        <p:sp>
          <p:nvSpPr>
            <p:cNvPr id="481" name="Google Shape;481;p17"/>
            <p:cNvSpPr txBox="1"/>
            <p:nvPr/>
          </p:nvSpPr>
          <p:spPr>
            <a:xfrm>
              <a:off x="0" y="-66675"/>
              <a:ext cx="6923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482" name="Google Shape;482;p17"/>
            <p:cNvSpPr txBox="1"/>
            <p:nvPr/>
          </p:nvSpPr>
          <p:spPr>
            <a:xfrm>
              <a:off x="0" y="1055061"/>
              <a:ext cx="6923400" cy="689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sp>
        <p:nvSpPr>
          <p:cNvPr id="486" name="Google Shape;48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B5A57E9-5A9B-E459-FE5F-03F29FA7B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" r="29524" b="13191"/>
          <a:stretch/>
        </p:blipFill>
        <p:spPr>
          <a:xfrm rot="16200000">
            <a:off x="5308722" y="382319"/>
            <a:ext cx="2495801" cy="54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5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9"/>
          <p:cNvSpPr txBox="1"/>
          <p:nvPr/>
        </p:nvSpPr>
        <p:spPr>
          <a:xfrm>
            <a:off x="541919" y="494934"/>
            <a:ext cx="718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4000" b="1" dirty="0">
              <a:solidFill>
                <a:schemeClr val="dk1"/>
              </a:solidFill>
              <a:latin typeface="Mali"/>
              <a:cs typeface="Mali"/>
            </a:endParaRPr>
          </a:p>
        </p:txBody>
      </p:sp>
      <p:grpSp>
        <p:nvGrpSpPr>
          <p:cNvPr id="529" name="Google Shape;529;p19"/>
          <p:cNvGrpSpPr/>
          <p:nvPr/>
        </p:nvGrpSpPr>
        <p:grpSpPr>
          <a:xfrm>
            <a:off x="1315711" y="835771"/>
            <a:ext cx="2503483" cy="4062651"/>
            <a:chOff x="508000" y="-3681290"/>
            <a:chExt cx="6675955" cy="10833733"/>
          </a:xfrm>
        </p:grpSpPr>
        <p:sp>
          <p:nvSpPr>
            <p:cNvPr id="530" name="Google Shape;530;p19"/>
            <p:cNvSpPr txBox="1"/>
            <p:nvPr/>
          </p:nvSpPr>
          <p:spPr>
            <a:xfrm>
              <a:off x="1602155" y="-3681290"/>
              <a:ext cx="5581800" cy="1083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Naš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decimalni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zapis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najsličniji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je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decimalnom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zapisu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 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neskrativoga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razlomka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  <a:sym typeface="Mali"/>
                </a:rPr>
                <a:t> </a:t>
              </a:r>
              <a:endParaRPr lang="en" sz="2400" b="1" dirty="0">
                <a:solidFill>
                  <a:schemeClr val="dk1"/>
                </a:solidFill>
                <a:latin typeface="Mali"/>
                <a:cs typeface="Mali"/>
              </a:endParaRPr>
            </a:p>
            <a:p>
              <a:pPr algn="ctr"/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9</a:t>
              </a:r>
            </a:p>
            <a:p>
              <a:pPr algn="ctr"/>
              <a:r>
                <a:rPr lang="en" sz="2400" b="1" dirty="0">
                  <a:solidFill>
                    <a:schemeClr val="dk1"/>
                  </a:solidFill>
                </a:rPr>
                <a:t>—</a:t>
              </a:r>
            </a:p>
            <a:p>
              <a:pPr algn="ctr"/>
              <a:r>
                <a:rPr lang="en" sz="2400" b="1" dirty="0">
                  <a:solidFill>
                    <a:schemeClr val="dk1"/>
                  </a:solidFill>
                </a:rPr>
                <a:t>19</a:t>
              </a:r>
            </a:p>
          </p:txBody>
        </p:sp>
        <p:sp>
          <p:nvSpPr>
            <p:cNvPr id="531" name="Google Shape;531;p19"/>
            <p:cNvSpPr txBox="1"/>
            <p:nvPr/>
          </p:nvSpPr>
          <p:spPr>
            <a:xfrm>
              <a:off x="508000" y="4201428"/>
              <a:ext cx="5581800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32" name="Google Shape;532;p19"/>
          <p:cNvGrpSpPr/>
          <p:nvPr/>
        </p:nvGrpSpPr>
        <p:grpSpPr>
          <a:xfrm>
            <a:off x="1315711" y="3513264"/>
            <a:ext cx="2093175" cy="608785"/>
            <a:chOff x="0" y="-66675"/>
            <a:chExt cx="5581800" cy="1330351"/>
          </a:xfrm>
        </p:grpSpPr>
        <p:sp>
          <p:nvSpPr>
            <p:cNvPr id="533" name="Google Shape;533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534" name="Google Shape;534;p19"/>
            <p:cNvSpPr txBox="1"/>
            <p:nvPr/>
          </p:nvSpPr>
          <p:spPr>
            <a:xfrm>
              <a:off x="0" y="918967"/>
              <a:ext cx="5581800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35" name="Google Shape;535;p19"/>
          <p:cNvGrpSpPr/>
          <p:nvPr/>
        </p:nvGrpSpPr>
        <p:grpSpPr>
          <a:xfrm>
            <a:off x="2477651" y="1421925"/>
            <a:ext cx="4064118" cy="2215991"/>
            <a:chOff x="0" y="499940"/>
            <a:chExt cx="10837648" cy="5909309"/>
          </a:xfrm>
        </p:grpSpPr>
        <p:sp>
          <p:nvSpPr>
            <p:cNvPr id="536" name="Google Shape;536;p19"/>
            <p:cNvSpPr txBox="1"/>
            <p:nvPr/>
          </p:nvSpPr>
          <p:spPr>
            <a:xfrm>
              <a:off x="5255848" y="499940"/>
              <a:ext cx="5581800" cy="590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Iz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 toga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saznajemo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 da je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omjer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naših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pikula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 9:19,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što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 je </a:t>
              </a:r>
              <a:r>
                <a:rPr lang="en" sz="2400" b="1" dirty="0" err="1">
                  <a:solidFill>
                    <a:schemeClr val="dk1"/>
                  </a:solidFill>
                  <a:latin typeface="Mali"/>
                  <a:cs typeface="Mali"/>
                </a:rPr>
                <a:t>istina</a:t>
              </a:r>
              <a:r>
                <a:rPr lang="en" sz="2400" b="1" dirty="0">
                  <a:solidFill>
                    <a:schemeClr val="dk1"/>
                  </a:solidFill>
                  <a:latin typeface="Mali"/>
                  <a:cs typeface="Mali"/>
                </a:rPr>
                <a:t>!</a:t>
              </a:r>
            </a:p>
          </p:txBody>
        </p:sp>
        <p:sp>
          <p:nvSpPr>
            <p:cNvPr id="537" name="Google Shape;537;p19"/>
            <p:cNvSpPr txBox="1"/>
            <p:nvPr/>
          </p:nvSpPr>
          <p:spPr>
            <a:xfrm>
              <a:off x="0" y="918967"/>
              <a:ext cx="5581800" cy="689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grpSp>
        <p:nvGrpSpPr>
          <p:cNvPr id="538" name="Google Shape;538;p19"/>
          <p:cNvGrpSpPr/>
          <p:nvPr/>
        </p:nvGrpSpPr>
        <p:grpSpPr>
          <a:xfrm>
            <a:off x="3525401" y="3483956"/>
            <a:ext cx="2093175" cy="628148"/>
            <a:chOff x="0" y="-66675"/>
            <a:chExt cx="5581800" cy="1675060"/>
          </a:xfrm>
        </p:grpSpPr>
        <p:sp>
          <p:nvSpPr>
            <p:cNvPr id="539" name="Google Shape;539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b="1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  <p:sp>
          <p:nvSpPr>
            <p:cNvPr id="540" name="Google Shape;540;p19"/>
            <p:cNvSpPr txBox="1"/>
            <p:nvPr/>
          </p:nvSpPr>
          <p:spPr>
            <a:xfrm>
              <a:off x="0" y="918967"/>
              <a:ext cx="5581800" cy="68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1"/>
                </a:solidFill>
                <a:latin typeface="Mali"/>
                <a:cs typeface="Mali"/>
              </a:endParaRPr>
            </a:p>
          </p:txBody>
        </p:sp>
      </p:grpSp>
      <p:grpSp>
        <p:nvGrpSpPr>
          <p:cNvPr id="547" name="Google Shape;547;p19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548" name="Google Shape;548;p19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5" name="Google Shape;555;p19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556" name="Google Shape;556;p19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9" name="Google Shape;559;p19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565" name="Google Shape;565;p19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6"/>
          <p:cNvGrpSpPr/>
          <p:nvPr/>
        </p:nvGrpSpPr>
        <p:grpSpPr>
          <a:xfrm>
            <a:off x="2073690" y="133458"/>
            <a:ext cx="4666874" cy="2970796"/>
            <a:chOff x="-1074613" y="-3721835"/>
            <a:chExt cx="12444997" cy="7922123"/>
          </a:xfrm>
        </p:grpSpPr>
        <p:sp>
          <p:nvSpPr>
            <p:cNvPr id="460" name="Google Shape;460;p16"/>
            <p:cNvSpPr txBox="1"/>
            <p:nvPr/>
          </p:nvSpPr>
          <p:spPr>
            <a:xfrm>
              <a:off x="-1074613" y="-3721835"/>
              <a:ext cx="12444997" cy="4924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" sz="4000" b="1" dirty="0" err="1">
                  <a:solidFill>
                    <a:schemeClr val="dk1"/>
                  </a:solidFill>
                  <a:latin typeface="Calibri"/>
                  <a:cs typeface="Mali"/>
                </a:rPr>
                <a:t>Izračunali</a:t>
              </a:r>
              <a:r>
                <a:rPr lang="en" sz="4000" b="1" dirty="0">
                  <a:solidFill>
                    <a:schemeClr val="dk1"/>
                  </a:solidFill>
                  <a:latin typeface="Calibri"/>
                  <a:cs typeface="Mali"/>
                </a:rPr>
                <a:t> </a:t>
              </a:r>
              <a:r>
                <a:rPr lang="en" sz="4000" b="1" dirty="0" err="1">
                  <a:solidFill>
                    <a:schemeClr val="dk1"/>
                  </a:solidFill>
                  <a:latin typeface="Calibri"/>
                  <a:cs typeface="Mali"/>
                </a:rPr>
                <a:t>smo</a:t>
              </a:r>
              <a:r>
                <a:rPr lang="en" sz="4000" b="1" dirty="0">
                  <a:solidFill>
                    <a:schemeClr val="dk1"/>
                  </a:solidFill>
                  <a:latin typeface="Calibri"/>
                  <a:cs typeface="Mali"/>
                </a:rPr>
                <a:t> </a:t>
              </a:r>
              <a:endParaRPr lang="en-US" dirty="0">
                <a:solidFill>
                  <a:schemeClr val="dk1"/>
                </a:solidFill>
              </a:endParaRPr>
            </a:p>
            <a:p>
              <a:r>
                <a:rPr lang="en" sz="4000" b="1" dirty="0" err="1">
                  <a:solidFill>
                    <a:schemeClr val="dk1"/>
                  </a:solidFill>
                  <a:latin typeface="Calibri"/>
                  <a:cs typeface="Mali"/>
                </a:rPr>
                <a:t>omjer</a:t>
              </a:r>
              <a:r>
                <a:rPr lang="en" sz="4000" b="1" dirty="0">
                  <a:solidFill>
                    <a:schemeClr val="dk1"/>
                  </a:solidFill>
                  <a:latin typeface="Calibri"/>
                  <a:cs typeface="Mali"/>
                </a:rPr>
                <a:t> </a:t>
              </a:r>
              <a:r>
                <a:rPr lang="en" sz="4000" b="1" dirty="0" err="1">
                  <a:solidFill>
                    <a:schemeClr val="dk1"/>
                  </a:solidFill>
                  <a:latin typeface="Calibri"/>
                  <a:cs typeface="Mali"/>
                </a:rPr>
                <a:t>naših</a:t>
              </a:r>
              <a:endParaRPr lang="en-US" dirty="0" err="1">
                <a:solidFill>
                  <a:schemeClr val="dk1"/>
                </a:solidFill>
              </a:endParaRPr>
            </a:p>
            <a:p>
              <a:r>
                <a:rPr lang="en" sz="4000" b="1" dirty="0" err="1">
                  <a:solidFill>
                    <a:schemeClr val="dk1"/>
                  </a:solidFill>
                  <a:latin typeface="Calibri"/>
                  <a:cs typeface="Mali"/>
                </a:rPr>
                <a:t>pikula</a:t>
              </a:r>
              <a:r>
                <a:rPr lang="en" sz="4000" b="1" dirty="0">
                  <a:solidFill>
                    <a:schemeClr val="dk1"/>
                  </a:solidFill>
                  <a:latin typeface="Mali"/>
                  <a:cs typeface="Mali"/>
                </a:rPr>
                <a:t> 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16"/>
            <p:cNvSpPr txBox="1"/>
            <p:nvPr/>
          </p:nvSpPr>
          <p:spPr>
            <a:xfrm>
              <a:off x="1316875" y="3855579"/>
              <a:ext cx="8541301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700">
                <a:solidFill>
                  <a:schemeClr val="dk1"/>
                </a:solidFill>
              </a:endParaRPr>
            </a:p>
          </p:txBody>
        </p:sp>
      </p:grpSp>
      <p:sp>
        <p:nvSpPr>
          <p:cNvPr id="462" name="Google Shape;46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2" descr="A picture containing indoor, accessory&#10;&#10;Description automatically generated">
            <a:extLst>
              <a:ext uri="{FF2B5EF4-FFF2-40B4-BE49-F238E27FC236}">
                <a16:creationId xmlns:a16="http://schemas.microsoft.com/office/drawing/2014/main" id="{D91E41BE-C1D8-4701-8E6A-84A061F96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3" r="24267" b="-375"/>
          <a:stretch/>
        </p:blipFill>
        <p:spPr>
          <a:xfrm>
            <a:off x="4262804" y="1619791"/>
            <a:ext cx="2481544" cy="3435269"/>
          </a:xfrm>
          <a:prstGeom prst="rect">
            <a:avLst/>
          </a:prstGeom>
        </p:spPr>
      </p:pic>
      <p:grpSp>
        <p:nvGrpSpPr>
          <p:cNvPr id="56" name="Google Shape;1534;p37">
            <a:extLst>
              <a:ext uri="{FF2B5EF4-FFF2-40B4-BE49-F238E27FC236}">
                <a16:creationId xmlns:a16="http://schemas.microsoft.com/office/drawing/2014/main" id="{FC9FAB58-A285-A447-96C7-562420E2B103}"/>
              </a:ext>
            </a:extLst>
          </p:cNvPr>
          <p:cNvGrpSpPr/>
          <p:nvPr/>
        </p:nvGrpSpPr>
        <p:grpSpPr>
          <a:xfrm rot="1080000">
            <a:off x="6327445" y="1313558"/>
            <a:ext cx="574148" cy="687269"/>
            <a:chOff x="12585157" y="7722708"/>
            <a:chExt cx="1221565" cy="1535729"/>
          </a:xfrm>
        </p:grpSpPr>
        <p:sp>
          <p:nvSpPr>
            <p:cNvPr id="4" name="Google Shape;1535;p37">
              <a:extLst>
                <a:ext uri="{FF2B5EF4-FFF2-40B4-BE49-F238E27FC236}">
                  <a16:creationId xmlns:a16="http://schemas.microsoft.com/office/drawing/2014/main" id="{A222343B-F3F3-D360-CD78-0D0A9FE625CC}"/>
                </a:ext>
              </a:extLst>
            </p:cNvPr>
            <p:cNvSpPr/>
            <p:nvPr/>
          </p:nvSpPr>
          <p:spPr>
            <a:xfrm>
              <a:off x="12585157" y="7722708"/>
              <a:ext cx="1221565" cy="1535729"/>
            </a:xfrm>
            <a:custGeom>
              <a:avLst/>
              <a:gdLst/>
              <a:ahLst/>
              <a:cxnLst/>
              <a:rect l="l" t="t" r="r" b="b"/>
              <a:pathLst>
                <a:path w="1221565" h="1535729" extrusionOk="0">
                  <a:moveTo>
                    <a:pt x="0" y="767276"/>
                  </a:moveTo>
                  <a:cubicBezTo>
                    <a:pt x="261" y="723713"/>
                    <a:pt x="2029" y="676600"/>
                    <a:pt x="2397" y="625613"/>
                  </a:cubicBezTo>
                  <a:cubicBezTo>
                    <a:pt x="2716" y="581381"/>
                    <a:pt x="5460" y="534250"/>
                    <a:pt x="5867" y="483974"/>
                  </a:cubicBezTo>
                  <a:cubicBezTo>
                    <a:pt x="6232" y="439277"/>
                    <a:pt x="4942" y="392090"/>
                    <a:pt x="5383" y="342299"/>
                  </a:cubicBezTo>
                  <a:cubicBezTo>
                    <a:pt x="5785" y="297258"/>
                    <a:pt x="6888" y="250077"/>
                    <a:pt x="7360" y="200635"/>
                  </a:cubicBezTo>
                  <a:cubicBezTo>
                    <a:pt x="7839" y="152134"/>
                    <a:pt x="5972" y="115933"/>
                    <a:pt x="6208" y="88890"/>
                  </a:cubicBezTo>
                  <a:cubicBezTo>
                    <a:pt x="6208" y="88770"/>
                    <a:pt x="6024" y="88776"/>
                    <a:pt x="6024" y="88657"/>
                  </a:cubicBezTo>
                  <a:cubicBezTo>
                    <a:pt x="6143" y="44315"/>
                    <a:pt x="42161" y="8589"/>
                    <a:pt x="86035" y="6369"/>
                  </a:cubicBezTo>
                  <a:cubicBezTo>
                    <a:pt x="125955" y="4849"/>
                    <a:pt x="170252" y="3948"/>
                    <a:pt x="217450" y="3163"/>
                  </a:cubicBezTo>
                  <a:cubicBezTo>
                    <a:pt x="259338" y="2468"/>
                    <a:pt x="303494" y="1297"/>
                    <a:pt x="348898" y="1091"/>
                  </a:cubicBezTo>
                  <a:cubicBezTo>
                    <a:pt x="391908" y="898"/>
                    <a:pt x="436031" y="65"/>
                    <a:pt x="480371" y="242"/>
                  </a:cubicBezTo>
                  <a:cubicBezTo>
                    <a:pt x="524261" y="420"/>
                    <a:pt x="568365" y="169"/>
                    <a:pt x="611835" y="644"/>
                  </a:cubicBezTo>
                  <a:cubicBezTo>
                    <a:pt x="655308" y="172"/>
                    <a:pt x="699421" y="1833"/>
                    <a:pt x="743311" y="1655"/>
                  </a:cubicBezTo>
                  <a:cubicBezTo>
                    <a:pt x="787654" y="1478"/>
                    <a:pt x="831777" y="-177"/>
                    <a:pt x="874787" y="16"/>
                  </a:cubicBezTo>
                  <a:cubicBezTo>
                    <a:pt x="920191" y="218"/>
                    <a:pt x="964353" y="1711"/>
                    <a:pt x="1006241" y="2406"/>
                  </a:cubicBezTo>
                  <a:cubicBezTo>
                    <a:pt x="1053436" y="3191"/>
                    <a:pt x="1097779" y="3485"/>
                    <a:pt x="1137696" y="5006"/>
                  </a:cubicBezTo>
                  <a:cubicBezTo>
                    <a:pt x="1181570" y="7222"/>
                    <a:pt x="1216977" y="44315"/>
                    <a:pt x="1217097" y="88657"/>
                  </a:cubicBezTo>
                  <a:cubicBezTo>
                    <a:pt x="1217097" y="88776"/>
                    <a:pt x="1217655" y="88767"/>
                    <a:pt x="1217655" y="88887"/>
                  </a:cubicBezTo>
                  <a:cubicBezTo>
                    <a:pt x="1217894" y="115926"/>
                    <a:pt x="1214510" y="152146"/>
                    <a:pt x="1214985" y="200644"/>
                  </a:cubicBezTo>
                  <a:cubicBezTo>
                    <a:pt x="1215454" y="250087"/>
                    <a:pt x="1218164" y="297252"/>
                    <a:pt x="1218565" y="342292"/>
                  </a:cubicBezTo>
                  <a:cubicBezTo>
                    <a:pt x="1219010" y="392090"/>
                    <a:pt x="1221162" y="439252"/>
                    <a:pt x="1221527" y="483956"/>
                  </a:cubicBezTo>
                  <a:cubicBezTo>
                    <a:pt x="1221938" y="534232"/>
                    <a:pt x="1218921" y="581406"/>
                    <a:pt x="1219240" y="625638"/>
                  </a:cubicBezTo>
                  <a:cubicBezTo>
                    <a:pt x="1219608" y="676618"/>
                    <a:pt x="1219117" y="723716"/>
                    <a:pt x="1219378" y="767273"/>
                  </a:cubicBezTo>
                  <a:cubicBezTo>
                    <a:pt x="1219117" y="810837"/>
                    <a:pt x="1219957" y="857937"/>
                    <a:pt x="1219589" y="908924"/>
                  </a:cubicBezTo>
                  <a:cubicBezTo>
                    <a:pt x="1219270" y="953156"/>
                    <a:pt x="1220463" y="1000318"/>
                    <a:pt x="1220055" y="1050594"/>
                  </a:cubicBezTo>
                  <a:cubicBezTo>
                    <a:pt x="1219690" y="1095291"/>
                    <a:pt x="1220822" y="1142478"/>
                    <a:pt x="1220377" y="1192270"/>
                  </a:cubicBezTo>
                  <a:cubicBezTo>
                    <a:pt x="1219976" y="1237310"/>
                    <a:pt x="1219589" y="1284500"/>
                    <a:pt x="1219117" y="1333942"/>
                  </a:cubicBezTo>
                  <a:cubicBezTo>
                    <a:pt x="1218234" y="1424057"/>
                    <a:pt x="1233053" y="1525557"/>
                    <a:pt x="1137726" y="1530375"/>
                  </a:cubicBezTo>
                  <a:cubicBezTo>
                    <a:pt x="1097807" y="1531895"/>
                    <a:pt x="1053445" y="1532677"/>
                    <a:pt x="1006247" y="1533461"/>
                  </a:cubicBezTo>
                  <a:cubicBezTo>
                    <a:pt x="964359" y="1534157"/>
                    <a:pt x="920178" y="1535521"/>
                    <a:pt x="874774" y="1535723"/>
                  </a:cubicBezTo>
                  <a:cubicBezTo>
                    <a:pt x="831765" y="1535916"/>
                    <a:pt x="787642" y="1531910"/>
                    <a:pt x="743302" y="1531733"/>
                  </a:cubicBezTo>
                  <a:cubicBezTo>
                    <a:pt x="699412" y="1531555"/>
                    <a:pt x="655295" y="1533572"/>
                    <a:pt x="611826" y="1533097"/>
                  </a:cubicBezTo>
                  <a:cubicBezTo>
                    <a:pt x="568353" y="1533569"/>
                    <a:pt x="524239" y="1532493"/>
                    <a:pt x="480346" y="1532670"/>
                  </a:cubicBezTo>
                  <a:cubicBezTo>
                    <a:pt x="436003" y="1532848"/>
                    <a:pt x="391893" y="1532732"/>
                    <a:pt x="348883" y="1532539"/>
                  </a:cubicBezTo>
                  <a:cubicBezTo>
                    <a:pt x="303479" y="1532336"/>
                    <a:pt x="259338" y="1531052"/>
                    <a:pt x="217447" y="1530353"/>
                  </a:cubicBezTo>
                  <a:cubicBezTo>
                    <a:pt x="170252" y="1529569"/>
                    <a:pt x="125952" y="1529431"/>
                    <a:pt x="86035" y="1527910"/>
                  </a:cubicBezTo>
                  <a:cubicBezTo>
                    <a:pt x="42173" y="1525697"/>
                    <a:pt x="9470" y="1490229"/>
                    <a:pt x="9350" y="1445887"/>
                  </a:cubicBezTo>
                  <a:cubicBezTo>
                    <a:pt x="9350" y="1445767"/>
                    <a:pt x="7039" y="1445773"/>
                    <a:pt x="7035" y="1445657"/>
                  </a:cubicBezTo>
                  <a:cubicBezTo>
                    <a:pt x="6799" y="1418617"/>
                    <a:pt x="4681" y="1382450"/>
                    <a:pt x="4206" y="1333951"/>
                  </a:cubicBezTo>
                  <a:cubicBezTo>
                    <a:pt x="3737" y="1284509"/>
                    <a:pt x="6186" y="1237295"/>
                    <a:pt x="5785" y="1192254"/>
                  </a:cubicBezTo>
                  <a:cubicBezTo>
                    <a:pt x="5343" y="1142456"/>
                    <a:pt x="4086" y="1095285"/>
                    <a:pt x="3722" y="1050582"/>
                  </a:cubicBezTo>
                  <a:cubicBezTo>
                    <a:pt x="3311" y="1000306"/>
                    <a:pt x="2088" y="953165"/>
                    <a:pt x="1769" y="908934"/>
                  </a:cubicBezTo>
                  <a:cubicBezTo>
                    <a:pt x="1404" y="857950"/>
                    <a:pt x="261" y="810834"/>
                    <a:pt x="0" y="767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1536;p37">
              <a:extLst>
                <a:ext uri="{FF2B5EF4-FFF2-40B4-BE49-F238E27FC236}">
                  <a16:creationId xmlns:a16="http://schemas.microsoft.com/office/drawing/2014/main" id="{7C5C1427-FC73-7607-B6FA-F35825CB3E01}"/>
                </a:ext>
              </a:extLst>
            </p:cNvPr>
            <p:cNvGrpSpPr/>
            <p:nvPr/>
          </p:nvGrpSpPr>
          <p:grpSpPr>
            <a:xfrm>
              <a:off x="12683154" y="7836086"/>
              <a:ext cx="1048598" cy="1348550"/>
              <a:chOff x="12683154" y="7836086"/>
              <a:chExt cx="1048598" cy="1348550"/>
            </a:xfrm>
          </p:grpSpPr>
          <p:sp>
            <p:nvSpPr>
              <p:cNvPr id="39" name="Google Shape;1537;p37">
                <a:extLst>
                  <a:ext uri="{FF2B5EF4-FFF2-40B4-BE49-F238E27FC236}">
                    <a16:creationId xmlns:a16="http://schemas.microsoft.com/office/drawing/2014/main" id="{33FF74B4-24B8-C99A-903B-BF18114E5011}"/>
                  </a:ext>
                </a:extLst>
              </p:cNvPr>
              <p:cNvSpPr/>
              <p:nvPr/>
            </p:nvSpPr>
            <p:spPr>
              <a:xfrm>
                <a:off x="12683154" y="7836086"/>
                <a:ext cx="1039612" cy="223185"/>
              </a:xfrm>
              <a:custGeom>
                <a:avLst/>
                <a:gdLst/>
                <a:ahLst/>
                <a:cxnLst/>
                <a:rect l="l" t="t" r="r" b="b"/>
                <a:pathLst>
                  <a:path w="1039612" h="223185" extrusionOk="0">
                    <a:moveTo>
                      <a:pt x="962330" y="222941"/>
                    </a:moveTo>
                    <a:cubicBezTo>
                      <a:pt x="977419" y="222503"/>
                      <a:pt x="993074" y="220486"/>
                      <a:pt x="1006618" y="213427"/>
                    </a:cubicBezTo>
                    <a:cubicBezTo>
                      <a:pt x="1021826" y="205516"/>
                      <a:pt x="1030113" y="191383"/>
                      <a:pt x="1032559" y="174673"/>
                    </a:cubicBezTo>
                    <a:cubicBezTo>
                      <a:pt x="1035664" y="153315"/>
                      <a:pt x="1037381" y="131688"/>
                      <a:pt x="1038390" y="110110"/>
                    </a:cubicBezTo>
                    <a:cubicBezTo>
                      <a:pt x="1039343" y="89657"/>
                      <a:pt x="1040364" y="68754"/>
                      <a:pt x="1038816" y="48344"/>
                    </a:cubicBezTo>
                    <a:cubicBezTo>
                      <a:pt x="1035226" y="998"/>
                      <a:pt x="991177" y="1813"/>
                      <a:pt x="954105" y="1320"/>
                    </a:cubicBezTo>
                    <a:cubicBezTo>
                      <a:pt x="818150" y="-486"/>
                      <a:pt x="214451" y="-394"/>
                      <a:pt x="85508" y="1320"/>
                    </a:cubicBezTo>
                    <a:cubicBezTo>
                      <a:pt x="48436" y="1813"/>
                      <a:pt x="4387" y="995"/>
                      <a:pt x="797" y="48344"/>
                    </a:cubicBezTo>
                    <a:cubicBezTo>
                      <a:pt x="-751" y="68751"/>
                      <a:pt x="270" y="89654"/>
                      <a:pt x="1223" y="110110"/>
                    </a:cubicBezTo>
                    <a:cubicBezTo>
                      <a:pt x="2232" y="131688"/>
                      <a:pt x="3948" y="153315"/>
                      <a:pt x="7054" y="174673"/>
                    </a:cubicBezTo>
                    <a:cubicBezTo>
                      <a:pt x="9500" y="191383"/>
                      <a:pt x="17786" y="205516"/>
                      <a:pt x="32995" y="213427"/>
                    </a:cubicBezTo>
                    <a:cubicBezTo>
                      <a:pt x="46538" y="220486"/>
                      <a:pt x="62194" y="222503"/>
                      <a:pt x="77283" y="222941"/>
                    </a:cubicBezTo>
                    <a:cubicBezTo>
                      <a:pt x="121271" y="223781"/>
                      <a:pt x="165347" y="222221"/>
                      <a:pt x="209344" y="221785"/>
                    </a:cubicBezTo>
                    <a:cubicBezTo>
                      <a:pt x="209770" y="221782"/>
                      <a:pt x="829864" y="221782"/>
                      <a:pt x="830268" y="221785"/>
                    </a:cubicBezTo>
                    <a:cubicBezTo>
                      <a:pt x="874262" y="222221"/>
                      <a:pt x="918342" y="223781"/>
                      <a:pt x="962330" y="22294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538;p37">
                <a:extLst>
                  <a:ext uri="{FF2B5EF4-FFF2-40B4-BE49-F238E27FC236}">
                    <a16:creationId xmlns:a16="http://schemas.microsoft.com/office/drawing/2014/main" id="{0CB7B287-2C6D-7A2B-2243-2C697876202F}"/>
                  </a:ext>
                </a:extLst>
              </p:cNvPr>
              <p:cNvSpPr/>
              <p:nvPr/>
            </p:nvSpPr>
            <p:spPr>
              <a:xfrm>
                <a:off x="12696354" y="8421814"/>
                <a:ext cx="206074" cy="210188"/>
              </a:xfrm>
              <a:custGeom>
                <a:avLst/>
                <a:gdLst/>
                <a:ahLst/>
                <a:cxnLst/>
                <a:rect l="l" t="t" r="r" b="b"/>
                <a:pathLst>
                  <a:path w="206074" h="210188" extrusionOk="0">
                    <a:moveTo>
                      <a:pt x="124860" y="464"/>
                    </a:moveTo>
                    <a:cubicBezTo>
                      <a:pt x="54282" y="-738"/>
                      <a:pt x="11437" y="-2886"/>
                      <a:pt x="2060" y="41520"/>
                    </a:cubicBezTo>
                    <a:cubicBezTo>
                      <a:pt x="-3103" y="66310"/>
                      <a:pt x="2829" y="152558"/>
                      <a:pt x="4791" y="165520"/>
                    </a:cubicBezTo>
                    <a:cubicBezTo>
                      <a:pt x="6768" y="178592"/>
                      <a:pt x="9742" y="191753"/>
                      <a:pt x="21547" y="199220"/>
                    </a:cubicBezTo>
                    <a:cubicBezTo>
                      <a:pt x="44159" y="213515"/>
                      <a:pt x="161966" y="213377"/>
                      <a:pt x="185696" y="201485"/>
                    </a:cubicBezTo>
                    <a:cubicBezTo>
                      <a:pt x="211600" y="188504"/>
                      <a:pt x="204010" y="146685"/>
                      <a:pt x="205500" y="102263"/>
                    </a:cubicBezTo>
                    <a:cubicBezTo>
                      <a:pt x="207940" y="29661"/>
                      <a:pt x="206208" y="1595"/>
                      <a:pt x="124860" y="46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539;p37">
                <a:extLst>
                  <a:ext uri="{FF2B5EF4-FFF2-40B4-BE49-F238E27FC236}">
                    <a16:creationId xmlns:a16="http://schemas.microsoft.com/office/drawing/2014/main" id="{7A9CF2A5-B798-A32A-ADCC-293FE6F5A237}"/>
                  </a:ext>
                </a:extLst>
              </p:cNvPr>
              <p:cNvSpPr/>
              <p:nvPr/>
            </p:nvSpPr>
            <p:spPr>
              <a:xfrm>
                <a:off x="12696061" y="8697776"/>
                <a:ext cx="206236" cy="210335"/>
              </a:xfrm>
              <a:custGeom>
                <a:avLst/>
                <a:gdLst/>
                <a:ahLst/>
                <a:cxnLst/>
                <a:rect l="l" t="t" r="r" b="b"/>
                <a:pathLst>
                  <a:path w="206236" h="210335" extrusionOk="0">
                    <a:moveTo>
                      <a:pt x="139684" y="1318"/>
                    </a:moveTo>
                    <a:cubicBezTo>
                      <a:pt x="62591" y="-1422"/>
                      <a:pt x="12545" y="-4355"/>
                      <a:pt x="2496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3254" y="181316"/>
                      <a:pt x="6586" y="194762"/>
                      <a:pt x="20292" y="201631"/>
                    </a:cubicBezTo>
                    <a:cubicBezTo>
                      <a:pt x="44219" y="213622"/>
                      <a:pt x="162001" y="213554"/>
                      <a:pt x="184441" y="199366"/>
                    </a:cubicBezTo>
                    <a:cubicBezTo>
                      <a:pt x="204597" y="186622"/>
                      <a:pt x="202834" y="148962"/>
                      <a:pt x="204698" y="111657"/>
                    </a:cubicBezTo>
                    <a:cubicBezTo>
                      <a:pt x="208263" y="40254"/>
                      <a:pt x="211746" y="3635"/>
                      <a:pt x="139684" y="131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40;p37">
                <a:extLst>
                  <a:ext uri="{FF2B5EF4-FFF2-40B4-BE49-F238E27FC236}">
                    <a16:creationId xmlns:a16="http://schemas.microsoft.com/office/drawing/2014/main" id="{0DBA8961-06B7-0A24-0273-A620FCB63376}"/>
                  </a:ext>
                </a:extLst>
              </p:cNvPr>
              <p:cNvSpPr/>
              <p:nvPr/>
            </p:nvSpPr>
            <p:spPr>
              <a:xfrm>
                <a:off x="12695002" y="8145644"/>
                <a:ext cx="208275" cy="210663"/>
              </a:xfrm>
              <a:custGeom>
                <a:avLst/>
                <a:gdLst/>
                <a:ahLst/>
                <a:cxnLst/>
                <a:rect l="l" t="t" r="r" b="b"/>
                <a:pathLst>
                  <a:path w="208275" h="210663" extrusionOk="0">
                    <a:moveTo>
                      <a:pt x="110752" y="1"/>
                    </a:moveTo>
                    <a:cubicBezTo>
                      <a:pt x="42874" y="102"/>
                      <a:pt x="11072" y="-1415"/>
                      <a:pt x="2342" y="41140"/>
                    </a:cubicBezTo>
                    <a:cubicBezTo>
                      <a:pt x="-3673" y="70463"/>
                      <a:pt x="3169" y="137879"/>
                      <a:pt x="8617" y="164351"/>
                    </a:cubicBezTo>
                    <a:cubicBezTo>
                      <a:pt x="15238" y="196243"/>
                      <a:pt x="22164" y="203434"/>
                      <a:pt x="58187" y="207244"/>
                    </a:cubicBezTo>
                    <a:cubicBezTo>
                      <a:pt x="96292" y="211231"/>
                      <a:pt x="124572" y="211305"/>
                      <a:pt x="147938" y="209631"/>
                    </a:cubicBezTo>
                    <a:cubicBezTo>
                      <a:pt x="225444" y="204219"/>
                      <a:pt x="205540" y="185329"/>
                      <a:pt x="207020" y="93258"/>
                    </a:cubicBezTo>
                    <a:cubicBezTo>
                      <a:pt x="208234" y="17842"/>
                      <a:pt x="195996" y="-125"/>
                      <a:pt x="110752" y="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541;p37">
                <a:extLst>
                  <a:ext uri="{FF2B5EF4-FFF2-40B4-BE49-F238E27FC236}">
                    <a16:creationId xmlns:a16="http://schemas.microsoft.com/office/drawing/2014/main" id="{CD186FAA-9951-8C84-2BC8-07FD5861C2B0}"/>
                  </a:ext>
                </a:extLst>
              </p:cNvPr>
              <p:cNvSpPr/>
              <p:nvPr/>
            </p:nvSpPr>
            <p:spPr>
              <a:xfrm>
                <a:off x="12695123" y="8973973"/>
                <a:ext cx="208277" cy="210663"/>
              </a:xfrm>
              <a:custGeom>
                <a:avLst/>
                <a:gdLst/>
                <a:ahLst/>
                <a:cxnLst/>
                <a:rect l="l" t="t" r="r" b="b"/>
                <a:pathLst>
                  <a:path w="208277" h="210663" extrusionOk="0">
                    <a:moveTo>
                      <a:pt x="97527" y="1"/>
                    </a:moveTo>
                    <a:cubicBezTo>
                      <a:pt x="12282" y="-125"/>
                      <a:pt x="45" y="17845"/>
                      <a:pt x="1255" y="93258"/>
                    </a:cubicBezTo>
                    <a:cubicBezTo>
                      <a:pt x="2736" y="185329"/>
                      <a:pt x="-17169" y="204219"/>
                      <a:pt x="60338" y="209631"/>
                    </a:cubicBezTo>
                    <a:cubicBezTo>
                      <a:pt x="83704" y="211305"/>
                      <a:pt x="111984" y="211231"/>
                      <a:pt x="150089" y="207244"/>
                    </a:cubicBezTo>
                    <a:cubicBezTo>
                      <a:pt x="186109" y="203434"/>
                      <a:pt x="193037" y="196243"/>
                      <a:pt x="199659" y="164351"/>
                    </a:cubicBezTo>
                    <a:cubicBezTo>
                      <a:pt x="205109" y="137879"/>
                      <a:pt x="211952" y="70460"/>
                      <a:pt x="205934" y="41140"/>
                    </a:cubicBezTo>
                    <a:cubicBezTo>
                      <a:pt x="197206" y="-1415"/>
                      <a:pt x="165404" y="102"/>
                      <a:pt x="97527" y="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542;p37">
                <a:extLst>
                  <a:ext uri="{FF2B5EF4-FFF2-40B4-BE49-F238E27FC236}">
                    <a16:creationId xmlns:a16="http://schemas.microsoft.com/office/drawing/2014/main" id="{9A1AAA1F-25E7-1C01-58C7-0B867EB829BB}"/>
                  </a:ext>
                </a:extLst>
              </p:cNvPr>
              <p:cNvSpPr/>
              <p:nvPr/>
            </p:nvSpPr>
            <p:spPr>
              <a:xfrm>
                <a:off x="13523475" y="8145644"/>
                <a:ext cx="208277" cy="210663"/>
              </a:xfrm>
              <a:custGeom>
                <a:avLst/>
                <a:gdLst/>
                <a:ahLst/>
                <a:cxnLst/>
                <a:rect l="l" t="t" r="r" b="b"/>
                <a:pathLst>
                  <a:path w="208277" h="210663" extrusionOk="0">
                    <a:moveTo>
                      <a:pt x="97526" y="1"/>
                    </a:moveTo>
                    <a:cubicBezTo>
                      <a:pt x="12282" y="-125"/>
                      <a:pt x="45" y="17845"/>
                      <a:pt x="1255" y="93258"/>
                    </a:cubicBezTo>
                    <a:cubicBezTo>
                      <a:pt x="2736" y="185329"/>
                      <a:pt x="-17169" y="204219"/>
                      <a:pt x="60338" y="209631"/>
                    </a:cubicBezTo>
                    <a:cubicBezTo>
                      <a:pt x="83704" y="211305"/>
                      <a:pt x="111987" y="211231"/>
                      <a:pt x="150089" y="207244"/>
                    </a:cubicBezTo>
                    <a:cubicBezTo>
                      <a:pt x="186109" y="203434"/>
                      <a:pt x="193037" y="196243"/>
                      <a:pt x="199659" y="164351"/>
                    </a:cubicBezTo>
                    <a:cubicBezTo>
                      <a:pt x="205109" y="137879"/>
                      <a:pt x="211952" y="70463"/>
                      <a:pt x="205934" y="41140"/>
                    </a:cubicBezTo>
                    <a:cubicBezTo>
                      <a:pt x="197206" y="-1418"/>
                      <a:pt x="165404" y="99"/>
                      <a:pt x="97526" y="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43;p37">
                <a:extLst>
                  <a:ext uri="{FF2B5EF4-FFF2-40B4-BE49-F238E27FC236}">
                    <a16:creationId xmlns:a16="http://schemas.microsoft.com/office/drawing/2014/main" id="{AA29D125-42FB-4C98-B445-433D48B972DE}"/>
                  </a:ext>
                </a:extLst>
              </p:cNvPr>
              <p:cNvSpPr/>
              <p:nvPr/>
            </p:nvSpPr>
            <p:spPr>
              <a:xfrm>
                <a:off x="13524706" y="8697922"/>
                <a:ext cx="206073" cy="210197"/>
              </a:xfrm>
              <a:custGeom>
                <a:avLst/>
                <a:gdLst/>
                <a:ahLst/>
                <a:cxnLst/>
                <a:rect l="l" t="t" r="r" b="b"/>
                <a:pathLst>
                  <a:path w="206073" h="210197" extrusionOk="0">
                    <a:moveTo>
                      <a:pt x="57902" y="207796"/>
                    </a:moveTo>
                    <a:cubicBezTo>
                      <a:pt x="88085" y="210622"/>
                      <a:pt x="118027" y="211039"/>
                      <a:pt x="147653" y="208593"/>
                    </a:cubicBezTo>
                    <a:cubicBezTo>
                      <a:pt x="215947" y="203045"/>
                      <a:pt x="202771" y="183487"/>
                      <a:pt x="205500" y="102263"/>
                    </a:cubicBezTo>
                    <a:cubicBezTo>
                      <a:pt x="207937" y="29665"/>
                      <a:pt x="206208" y="1598"/>
                      <a:pt x="124860" y="464"/>
                    </a:cubicBezTo>
                    <a:cubicBezTo>
                      <a:pt x="54281" y="-738"/>
                      <a:pt x="11437" y="-2886"/>
                      <a:pt x="2060" y="41520"/>
                    </a:cubicBezTo>
                    <a:cubicBezTo>
                      <a:pt x="-3103" y="66310"/>
                      <a:pt x="2829" y="152558"/>
                      <a:pt x="4791" y="165520"/>
                    </a:cubicBezTo>
                    <a:cubicBezTo>
                      <a:pt x="10045" y="200234"/>
                      <a:pt x="23230" y="204565"/>
                      <a:pt x="57902" y="207796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544;p37">
                <a:extLst>
                  <a:ext uri="{FF2B5EF4-FFF2-40B4-BE49-F238E27FC236}">
                    <a16:creationId xmlns:a16="http://schemas.microsoft.com/office/drawing/2014/main" id="{9B883813-5645-980A-F508-4DD9344447A2}"/>
                  </a:ext>
                </a:extLst>
              </p:cNvPr>
              <p:cNvSpPr/>
              <p:nvPr/>
            </p:nvSpPr>
            <p:spPr>
              <a:xfrm>
                <a:off x="12972163" y="8145886"/>
                <a:ext cx="206073" cy="210188"/>
              </a:xfrm>
              <a:custGeom>
                <a:avLst/>
                <a:gdLst/>
                <a:ahLst/>
                <a:cxnLst/>
                <a:rect l="l" t="t" r="r" b="b"/>
                <a:pathLst>
                  <a:path w="206073" h="210188" extrusionOk="0">
                    <a:moveTo>
                      <a:pt x="124860" y="464"/>
                    </a:moveTo>
                    <a:cubicBezTo>
                      <a:pt x="54282" y="-738"/>
                      <a:pt x="11437" y="-2886"/>
                      <a:pt x="2060" y="41520"/>
                    </a:cubicBezTo>
                    <a:cubicBezTo>
                      <a:pt x="-3103" y="66310"/>
                      <a:pt x="2829" y="152558"/>
                      <a:pt x="4791" y="165520"/>
                    </a:cubicBezTo>
                    <a:cubicBezTo>
                      <a:pt x="6768" y="178592"/>
                      <a:pt x="9742" y="191753"/>
                      <a:pt x="21547" y="199220"/>
                    </a:cubicBezTo>
                    <a:cubicBezTo>
                      <a:pt x="44159" y="213515"/>
                      <a:pt x="161966" y="213377"/>
                      <a:pt x="185696" y="201485"/>
                    </a:cubicBezTo>
                    <a:cubicBezTo>
                      <a:pt x="211600" y="188501"/>
                      <a:pt x="204010" y="146685"/>
                      <a:pt x="205500" y="102263"/>
                    </a:cubicBezTo>
                    <a:cubicBezTo>
                      <a:pt x="207937" y="29665"/>
                      <a:pt x="206208" y="1598"/>
                      <a:pt x="124860" y="46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545;p37">
                <a:extLst>
                  <a:ext uri="{FF2B5EF4-FFF2-40B4-BE49-F238E27FC236}">
                    <a16:creationId xmlns:a16="http://schemas.microsoft.com/office/drawing/2014/main" id="{7B1D76D1-6613-1D07-8829-DD159E3355E2}"/>
                  </a:ext>
                </a:extLst>
              </p:cNvPr>
              <p:cNvSpPr/>
              <p:nvPr/>
            </p:nvSpPr>
            <p:spPr>
              <a:xfrm>
                <a:off x="13524414" y="8421664"/>
                <a:ext cx="206234" cy="210345"/>
              </a:xfrm>
              <a:custGeom>
                <a:avLst/>
                <a:gdLst/>
                <a:ahLst/>
                <a:cxnLst/>
                <a:rect l="l" t="t" r="r" b="b"/>
                <a:pathLst>
                  <a:path w="206234" h="210345" extrusionOk="0">
                    <a:moveTo>
                      <a:pt x="58333" y="208739"/>
                    </a:moveTo>
                    <a:cubicBezTo>
                      <a:pt x="87955" y="211188"/>
                      <a:pt x="117894" y="210771"/>
                      <a:pt x="148083" y="207942"/>
                    </a:cubicBezTo>
                    <a:cubicBezTo>
                      <a:pt x="203466" y="202781"/>
                      <a:pt x="200875" y="188035"/>
                      <a:pt x="204695" y="111657"/>
                    </a:cubicBezTo>
                    <a:cubicBezTo>
                      <a:pt x="208263" y="40254"/>
                      <a:pt x="211746" y="3635"/>
                      <a:pt x="139684" y="1318"/>
                    </a:cubicBezTo>
                    <a:cubicBezTo>
                      <a:pt x="62591" y="-1422"/>
                      <a:pt x="12545" y="-4355"/>
                      <a:pt x="2497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5685" y="203354"/>
                      <a:pt x="22469" y="205824"/>
                      <a:pt x="58333" y="208739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46;p37">
                <a:extLst>
                  <a:ext uri="{FF2B5EF4-FFF2-40B4-BE49-F238E27FC236}">
                    <a16:creationId xmlns:a16="http://schemas.microsoft.com/office/drawing/2014/main" id="{AE0D5517-A565-5859-029E-492FA55D5523}"/>
                  </a:ext>
                </a:extLst>
              </p:cNvPr>
              <p:cNvSpPr/>
              <p:nvPr/>
            </p:nvSpPr>
            <p:spPr>
              <a:xfrm>
                <a:off x="13248455" y="8421780"/>
                <a:ext cx="206099" cy="210193"/>
              </a:xfrm>
              <a:custGeom>
                <a:avLst/>
                <a:gdLst/>
                <a:ahLst/>
                <a:cxnLst/>
                <a:rect l="l" t="t" r="r" b="b"/>
                <a:pathLst>
                  <a:path w="206099" h="210193" extrusionOk="0">
                    <a:moveTo>
                      <a:pt x="20651" y="200761"/>
                    </a:moveTo>
                    <a:cubicBezTo>
                      <a:pt x="44023" y="213447"/>
                      <a:pt x="161836" y="213475"/>
                      <a:pt x="184800" y="200007"/>
                    </a:cubicBezTo>
                    <a:cubicBezTo>
                      <a:pt x="206952" y="187067"/>
                      <a:pt x="203138" y="148839"/>
                      <a:pt x="204907" y="108460"/>
                    </a:cubicBezTo>
                    <a:cubicBezTo>
                      <a:pt x="208141" y="36723"/>
                      <a:pt x="210207" y="2909"/>
                      <a:pt x="134684" y="969"/>
                    </a:cubicBezTo>
                    <a:cubicBezTo>
                      <a:pt x="59173" y="-1247"/>
                      <a:pt x="12046" y="-3585"/>
                      <a:pt x="2292" y="41973"/>
                    </a:cubicBezTo>
                    <a:cubicBezTo>
                      <a:pt x="-2380" y="64121"/>
                      <a:pt x="1320" y="155546"/>
                      <a:pt x="2659" y="166497"/>
                    </a:cubicBezTo>
                    <a:cubicBezTo>
                      <a:pt x="4367" y="180342"/>
                      <a:pt x="7577" y="193693"/>
                      <a:pt x="20651" y="20076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547;p37">
                <a:extLst>
                  <a:ext uri="{FF2B5EF4-FFF2-40B4-BE49-F238E27FC236}">
                    <a16:creationId xmlns:a16="http://schemas.microsoft.com/office/drawing/2014/main" id="{D3EA8E3F-EF60-AAD8-FCA1-F1A27A128728}"/>
                  </a:ext>
                </a:extLst>
              </p:cNvPr>
              <p:cNvSpPr/>
              <p:nvPr/>
            </p:nvSpPr>
            <p:spPr>
              <a:xfrm>
                <a:off x="13248605" y="8145740"/>
                <a:ext cx="206237" cy="210335"/>
              </a:xfrm>
              <a:custGeom>
                <a:avLst/>
                <a:gdLst/>
                <a:ahLst/>
                <a:cxnLst/>
                <a:rect l="l" t="t" r="r" b="b"/>
                <a:pathLst>
                  <a:path w="206237" h="210335" extrusionOk="0">
                    <a:moveTo>
                      <a:pt x="139684" y="1318"/>
                    </a:moveTo>
                    <a:cubicBezTo>
                      <a:pt x="62591" y="-1422"/>
                      <a:pt x="12545" y="-4355"/>
                      <a:pt x="2496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3254" y="181316"/>
                      <a:pt x="6586" y="194762"/>
                      <a:pt x="20292" y="201631"/>
                    </a:cubicBezTo>
                    <a:cubicBezTo>
                      <a:pt x="44219" y="213622"/>
                      <a:pt x="162001" y="213554"/>
                      <a:pt x="184441" y="199366"/>
                    </a:cubicBezTo>
                    <a:cubicBezTo>
                      <a:pt x="204597" y="186622"/>
                      <a:pt x="202834" y="148962"/>
                      <a:pt x="204698" y="111657"/>
                    </a:cubicBezTo>
                    <a:cubicBezTo>
                      <a:pt x="208266" y="40254"/>
                      <a:pt x="211749" y="3635"/>
                      <a:pt x="139684" y="131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548;p37">
                <a:extLst>
                  <a:ext uri="{FF2B5EF4-FFF2-40B4-BE49-F238E27FC236}">
                    <a16:creationId xmlns:a16="http://schemas.microsoft.com/office/drawing/2014/main" id="{22AFF9FE-1F6E-5F78-1983-EEE3C09D75A0}"/>
                  </a:ext>
                </a:extLst>
              </p:cNvPr>
              <p:cNvSpPr/>
              <p:nvPr/>
            </p:nvSpPr>
            <p:spPr>
              <a:xfrm>
                <a:off x="13248581" y="8697934"/>
                <a:ext cx="205989" cy="210149"/>
              </a:xfrm>
              <a:custGeom>
                <a:avLst/>
                <a:gdLst/>
                <a:ahLst/>
                <a:cxnLst/>
                <a:rect l="l" t="t" r="r" b="b"/>
                <a:pathLst>
                  <a:path w="205989" h="210149" extrusionOk="0">
                    <a:moveTo>
                      <a:pt x="129711" y="688"/>
                    </a:moveTo>
                    <a:cubicBezTo>
                      <a:pt x="56530" y="-1010"/>
                      <a:pt x="11650" y="-3106"/>
                      <a:pt x="2116" y="41720"/>
                    </a:cubicBezTo>
                    <a:cubicBezTo>
                      <a:pt x="-2681" y="64613"/>
                      <a:pt x="1938" y="153275"/>
                      <a:pt x="3667" y="165980"/>
                    </a:cubicBezTo>
                    <a:cubicBezTo>
                      <a:pt x="5510" y="179439"/>
                      <a:pt x="8603" y="192698"/>
                      <a:pt x="21040" y="199962"/>
                    </a:cubicBezTo>
                    <a:cubicBezTo>
                      <a:pt x="44044" y="213454"/>
                      <a:pt x="161860" y="213381"/>
                      <a:pt x="185189" y="200716"/>
                    </a:cubicBezTo>
                    <a:cubicBezTo>
                      <a:pt x="209293" y="187684"/>
                      <a:pt x="203548" y="146888"/>
                      <a:pt x="205145" y="105332"/>
                    </a:cubicBezTo>
                    <a:cubicBezTo>
                      <a:pt x="208039" y="32264"/>
                      <a:pt x="207819" y="2224"/>
                      <a:pt x="129711" y="68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549;p37">
                <a:extLst>
                  <a:ext uri="{FF2B5EF4-FFF2-40B4-BE49-F238E27FC236}">
                    <a16:creationId xmlns:a16="http://schemas.microsoft.com/office/drawing/2014/main" id="{943D0CCE-E12B-E5CC-2AA9-4ECCC06FA683}"/>
                  </a:ext>
                </a:extLst>
              </p:cNvPr>
              <p:cNvSpPr/>
              <p:nvPr/>
            </p:nvSpPr>
            <p:spPr>
              <a:xfrm>
                <a:off x="12972465" y="8421822"/>
                <a:ext cx="205990" cy="210149"/>
              </a:xfrm>
              <a:custGeom>
                <a:avLst/>
                <a:gdLst/>
                <a:ahLst/>
                <a:cxnLst/>
                <a:rect l="l" t="t" r="r" b="b"/>
                <a:pathLst>
                  <a:path w="205990" h="210149" extrusionOk="0">
                    <a:moveTo>
                      <a:pt x="129711" y="688"/>
                    </a:moveTo>
                    <a:cubicBezTo>
                      <a:pt x="56530" y="-1010"/>
                      <a:pt x="11650" y="-3106"/>
                      <a:pt x="2116" y="41720"/>
                    </a:cubicBezTo>
                    <a:cubicBezTo>
                      <a:pt x="-2681" y="64613"/>
                      <a:pt x="1938" y="153275"/>
                      <a:pt x="3667" y="165980"/>
                    </a:cubicBezTo>
                    <a:cubicBezTo>
                      <a:pt x="5510" y="179439"/>
                      <a:pt x="8603" y="192698"/>
                      <a:pt x="21043" y="199962"/>
                    </a:cubicBezTo>
                    <a:cubicBezTo>
                      <a:pt x="44047" y="213454"/>
                      <a:pt x="161863" y="213381"/>
                      <a:pt x="185192" y="200716"/>
                    </a:cubicBezTo>
                    <a:cubicBezTo>
                      <a:pt x="209296" y="187684"/>
                      <a:pt x="203551" y="146888"/>
                      <a:pt x="205148" y="105332"/>
                    </a:cubicBezTo>
                    <a:cubicBezTo>
                      <a:pt x="208039" y="32264"/>
                      <a:pt x="207816" y="2224"/>
                      <a:pt x="129711" y="68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550;p37">
                <a:extLst>
                  <a:ext uri="{FF2B5EF4-FFF2-40B4-BE49-F238E27FC236}">
                    <a16:creationId xmlns:a16="http://schemas.microsoft.com/office/drawing/2014/main" id="{07487E0F-B1D4-E60A-83DF-65EFCA5E6D19}"/>
                  </a:ext>
                </a:extLst>
              </p:cNvPr>
              <p:cNvSpPr/>
              <p:nvPr/>
            </p:nvSpPr>
            <p:spPr>
              <a:xfrm>
                <a:off x="13523355" y="8973973"/>
                <a:ext cx="208276" cy="210663"/>
              </a:xfrm>
              <a:custGeom>
                <a:avLst/>
                <a:gdLst/>
                <a:ahLst/>
                <a:cxnLst/>
                <a:rect l="l" t="t" r="r" b="b"/>
                <a:pathLst>
                  <a:path w="208276" h="210663" extrusionOk="0">
                    <a:moveTo>
                      <a:pt x="207023" y="93258"/>
                    </a:moveTo>
                    <a:cubicBezTo>
                      <a:pt x="208237" y="17845"/>
                      <a:pt x="195999" y="-125"/>
                      <a:pt x="110752" y="1"/>
                    </a:cubicBezTo>
                    <a:cubicBezTo>
                      <a:pt x="42874" y="102"/>
                      <a:pt x="11072" y="-1415"/>
                      <a:pt x="2342" y="41140"/>
                    </a:cubicBezTo>
                    <a:cubicBezTo>
                      <a:pt x="-3673" y="70463"/>
                      <a:pt x="3169" y="137879"/>
                      <a:pt x="8617" y="164351"/>
                    </a:cubicBezTo>
                    <a:cubicBezTo>
                      <a:pt x="15238" y="196243"/>
                      <a:pt x="22163" y="203434"/>
                      <a:pt x="58187" y="207244"/>
                    </a:cubicBezTo>
                    <a:cubicBezTo>
                      <a:pt x="96292" y="211231"/>
                      <a:pt x="124572" y="211305"/>
                      <a:pt x="147938" y="209631"/>
                    </a:cubicBezTo>
                    <a:cubicBezTo>
                      <a:pt x="225444" y="204219"/>
                      <a:pt x="205540" y="185329"/>
                      <a:pt x="207023" y="9325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551;p37">
                <a:extLst>
                  <a:ext uri="{FF2B5EF4-FFF2-40B4-BE49-F238E27FC236}">
                    <a16:creationId xmlns:a16="http://schemas.microsoft.com/office/drawing/2014/main" id="{60DE762A-443E-EE3F-62DC-9422F2F5456E}"/>
                  </a:ext>
                </a:extLst>
              </p:cNvPr>
              <p:cNvSpPr/>
              <p:nvPr/>
            </p:nvSpPr>
            <p:spPr>
              <a:xfrm>
                <a:off x="12972336" y="8697892"/>
                <a:ext cx="206099" cy="210193"/>
              </a:xfrm>
              <a:custGeom>
                <a:avLst/>
                <a:gdLst/>
                <a:ahLst/>
                <a:cxnLst/>
                <a:rect l="l" t="t" r="r" b="b"/>
                <a:pathLst>
                  <a:path w="206099" h="210193" extrusionOk="0">
                    <a:moveTo>
                      <a:pt x="20651" y="200761"/>
                    </a:moveTo>
                    <a:cubicBezTo>
                      <a:pt x="44023" y="213447"/>
                      <a:pt x="161836" y="213475"/>
                      <a:pt x="184800" y="200007"/>
                    </a:cubicBezTo>
                    <a:cubicBezTo>
                      <a:pt x="206952" y="187067"/>
                      <a:pt x="203138" y="148842"/>
                      <a:pt x="204907" y="108460"/>
                    </a:cubicBezTo>
                    <a:cubicBezTo>
                      <a:pt x="208141" y="36723"/>
                      <a:pt x="210207" y="2913"/>
                      <a:pt x="134684" y="969"/>
                    </a:cubicBezTo>
                    <a:cubicBezTo>
                      <a:pt x="59173" y="-1247"/>
                      <a:pt x="12046" y="-3585"/>
                      <a:pt x="2292" y="41973"/>
                    </a:cubicBezTo>
                    <a:cubicBezTo>
                      <a:pt x="-2380" y="64121"/>
                      <a:pt x="1320" y="155546"/>
                      <a:pt x="2659" y="166497"/>
                    </a:cubicBezTo>
                    <a:cubicBezTo>
                      <a:pt x="4367" y="180342"/>
                      <a:pt x="7580" y="193693"/>
                      <a:pt x="20651" y="20076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52;p37">
                <a:extLst>
                  <a:ext uri="{FF2B5EF4-FFF2-40B4-BE49-F238E27FC236}">
                    <a16:creationId xmlns:a16="http://schemas.microsoft.com/office/drawing/2014/main" id="{1E04A3FA-802B-867F-B24A-E7C6AF2FCA2F}"/>
                  </a:ext>
                </a:extLst>
              </p:cNvPr>
              <p:cNvSpPr/>
              <p:nvPr/>
            </p:nvSpPr>
            <p:spPr>
              <a:xfrm>
                <a:off x="12972490" y="8974068"/>
                <a:ext cx="206236" cy="210345"/>
              </a:xfrm>
              <a:custGeom>
                <a:avLst/>
                <a:gdLst/>
                <a:ahLst/>
                <a:cxnLst/>
                <a:rect l="l" t="t" r="r" b="b"/>
                <a:pathLst>
                  <a:path w="206236" h="210345" extrusionOk="0">
                    <a:moveTo>
                      <a:pt x="139684" y="1318"/>
                    </a:moveTo>
                    <a:cubicBezTo>
                      <a:pt x="62591" y="-1422"/>
                      <a:pt x="12545" y="-4355"/>
                      <a:pt x="2496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5688" y="203351"/>
                      <a:pt x="22469" y="205827"/>
                      <a:pt x="58336" y="208739"/>
                    </a:cubicBezTo>
                    <a:cubicBezTo>
                      <a:pt x="87958" y="211188"/>
                      <a:pt x="117897" y="210771"/>
                      <a:pt x="148086" y="207942"/>
                    </a:cubicBezTo>
                    <a:cubicBezTo>
                      <a:pt x="203469" y="202781"/>
                      <a:pt x="200878" y="188032"/>
                      <a:pt x="204698" y="111657"/>
                    </a:cubicBezTo>
                    <a:cubicBezTo>
                      <a:pt x="208263" y="40257"/>
                      <a:pt x="211746" y="3635"/>
                      <a:pt x="139684" y="131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553;p37">
                <a:extLst>
                  <a:ext uri="{FF2B5EF4-FFF2-40B4-BE49-F238E27FC236}">
                    <a16:creationId xmlns:a16="http://schemas.microsoft.com/office/drawing/2014/main" id="{1D8F8CFE-175A-800F-5370-62E93450E83D}"/>
                  </a:ext>
                </a:extLst>
              </p:cNvPr>
              <p:cNvSpPr/>
              <p:nvPr/>
            </p:nvSpPr>
            <p:spPr>
              <a:xfrm>
                <a:off x="13248280" y="8974218"/>
                <a:ext cx="206074" cy="210197"/>
              </a:xfrm>
              <a:custGeom>
                <a:avLst/>
                <a:gdLst/>
                <a:ahLst/>
                <a:cxnLst/>
                <a:rect l="l" t="t" r="r" b="b"/>
                <a:pathLst>
                  <a:path w="206074" h="210197" extrusionOk="0">
                    <a:moveTo>
                      <a:pt x="124860" y="464"/>
                    </a:moveTo>
                    <a:cubicBezTo>
                      <a:pt x="54282" y="-738"/>
                      <a:pt x="11437" y="-2886"/>
                      <a:pt x="2060" y="41520"/>
                    </a:cubicBezTo>
                    <a:cubicBezTo>
                      <a:pt x="-3103" y="66310"/>
                      <a:pt x="2829" y="152557"/>
                      <a:pt x="4791" y="165520"/>
                    </a:cubicBezTo>
                    <a:cubicBezTo>
                      <a:pt x="10045" y="200234"/>
                      <a:pt x="23227" y="204562"/>
                      <a:pt x="57902" y="207796"/>
                    </a:cubicBezTo>
                    <a:cubicBezTo>
                      <a:pt x="88086" y="210622"/>
                      <a:pt x="118027" y="211039"/>
                      <a:pt x="147653" y="208593"/>
                    </a:cubicBezTo>
                    <a:cubicBezTo>
                      <a:pt x="215947" y="203045"/>
                      <a:pt x="202771" y="183487"/>
                      <a:pt x="205500" y="102263"/>
                    </a:cubicBezTo>
                    <a:cubicBezTo>
                      <a:pt x="207940" y="29664"/>
                      <a:pt x="206211" y="1595"/>
                      <a:pt x="124860" y="46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1554;p37">
              <a:extLst>
                <a:ext uri="{FF2B5EF4-FFF2-40B4-BE49-F238E27FC236}">
                  <a16:creationId xmlns:a16="http://schemas.microsoft.com/office/drawing/2014/main" id="{D218BBE0-F941-FD61-D1F5-F766B5331800}"/>
                </a:ext>
              </a:extLst>
            </p:cNvPr>
            <p:cNvSpPr/>
            <p:nvPr/>
          </p:nvSpPr>
          <p:spPr>
            <a:xfrm>
              <a:off x="12677547" y="7820672"/>
              <a:ext cx="1039612" cy="223185"/>
            </a:xfrm>
            <a:custGeom>
              <a:avLst/>
              <a:gdLst/>
              <a:ahLst/>
              <a:cxnLst/>
              <a:rect l="l" t="t" r="r" b="b"/>
              <a:pathLst>
                <a:path w="1039612" h="223185" extrusionOk="0">
                  <a:moveTo>
                    <a:pt x="209344" y="221785"/>
                  </a:moveTo>
                  <a:cubicBezTo>
                    <a:pt x="165347" y="222221"/>
                    <a:pt x="121271" y="223781"/>
                    <a:pt x="77283" y="222941"/>
                  </a:cubicBezTo>
                  <a:cubicBezTo>
                    <a:pt x="62194" y="222503"/>
                    <a:pt x="46538" y="220486"/>
                    <a:pt x="32995" y="213427"/>
                  </a:cubicBezTo>
                  <a:cubicBezTo>
                    <a:pt x="17786" y="205516"/>
                    <a:pt x="9500" y="191383"/>
                    <a:pt x="7054" y="174673"/>
                  </a:cubicBezTo>
                  <a:cubicBezTo>
                    <a:pt x="3948" y="153315"/>
                    <a:pt x="2232" y="131688"/>
                    <a:pt x="1223" y="110110"/>
                  </a:cubicBezTo>
                  <a:cubicBezTo>
                    <a:pt x="270" y="89657"/>
                    <a:pt x="-751" y="68754"/>
                    <a:pt x="797" y="48344"/>
                  </a:cubicBezTo>
                  <a:cubicBezTo>
                    <a:pt x="4387" y="998"/>
                    <a:pt x="48436" y="1813"/>
                    <a:pt x="85508" y="1320"/>
                  </a:cubicBezTo>
                  <a:cubicBezTo>
                    <a:pt x="214451" y="-394"/>
                    <a:pt x="818150" y="-486"/>
                    <a:pt x="954105" y="1320"/>
                  </a:cubicBezTo>
                  <a:cubicBezTo>
                    <a:pt x="991177" y="1813"/>
                    <a:pt x="1035226" y="995"/>
                    <a:pt x="1038816" y="48344"/>
                  </a:cubicBezTo>
                  <a:cubicBezTo>
                    <a:pt x="1040364" y="68751"/>
                    <a:pt x="1039343" y="89654"/>
                    <a:pt x="1038390" y="110110"/>
                  </a:cubicBezTo>
                  <a:cubicBezTo>
                    <a:pt x="1037381" y="131688"/>
                    <a:pt x="1035664" y="153315"/>
                    <a:pt x="1032559" y="174673"/>
                  </a:cubicBezTo>
                  <a:cubicBezTo>
                    <a:pt x="1030113" y="191383"/>
                    <a:pt x="1021826" y="205516"/>
                    <a:pt x="1006618" y="213427"/>
                  </a:cubicBezTo>
                  <a:cubicBezTo>
                    <a:pt x="993074" y="220486"/>
                    <a:pt x="977419" y="222503"/>
                    <a:pt x="962330" y="222941"/>
                  </a:cubicBezTo>
                  <a:cubicBezTo>
                    <a:pt x="918342" y="223781"/>
                    <a:pt x="874265" y="222221"/>
                    <a:pt x="830268" y="221785"/>
                  </a:cubicBezTo>
                  <a:cubicBezTo>
                    <a:pt x="829861" y="221782"/>
                    <a:pt x="209770" y="221782"/>
                    <a:pt x="209344" y="221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55;p37">
              <a:extLst>
                <a:ext uri="{FF2B5EF4-FFF2-40B4-BE49-F238E27FC236}">
                  <a16:creationId xmlns:a16="http://schemas.microsoft.com/office/drawing/2014/main" id="{6D212AAA-167B-98A2-4632-FA919D3A96EB}"/>
                </a:ext>
              </a:extLst>
            </p:cNvPr>
            <p:cNvSpPr/>
            <p:nvPr/>
          </p:nvSpPr>
          <p:spPr>
            <a:xfrm>
              <a:off x="12683177" y="8129439"/>
              <a:ext cx="208276" cy="210663"/>
            </a:xfrm>
            <a:custGeom>
              <a:avLst/>
              <a:gdLst/>
              <a:ahLst/>
              <a:cxnLst/>
              <a:rect l="l" t="t" r="r" b="b"/>
              <a:pathLst>
                <a:path w="208276" h="210663" extrusionOk="0">
                  <a:moveTo>
                    <a:pt x="147939" y="209631"/>
                  </a:moveTo>
                  <a:cubicBezTo>
                    <a:pt x="124574" y="211305"/>
                    <a:pt x="96294" y="211231"/>
                    <a:pt x="58189" y="207244"/>
                  </a:cubicBezTo>
                  <a:cubicBezTo>
                    <a:pt x="22168" y="203434"/>
                    <a:pt x="15240" y="196243"/>
                    <a:pt x="8619" y="164351"/>
                  </a:cubicBezTo>
                  <a:cubicBezTo>
                    <a:pt x="3168" y="137879"/>
                    <a:pt x="-3674" y="70463"/>
                    <a:pt x="2343" y="41140"/>
                  </a:cubicBezTo>
                  <a:cubicBezTo>
                    <a:pt x="11074" y="-1415"/>
                    <a:pt x="42876" y="102"/>
                    <a:pt x="110754" y="1"/>
                  </a:cubicBezTo>
                  <a:cubicBezTo>
                    <a:pt x="195998" y="-125"/>
                    <a:pt x="208236" y="17845"/>
                    <a:pt x="207025" y="93258"/>
                  </a:cubicBezTo>
                  <a:cubicBezTo>
                    <a:pt x="205538" y="185329"/>
                    <a:pt x="225443" y="204219"/>
                    <a:pt x="147939" y="209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56;p37">
              <a:extLst>
                <a:ext uri="{FF2B5EF4-FFF2-40B4-BE49-F238E27FC236}">
                  <a16:creationId xmlns:a16="http://schemas.microsoft.com/office/drawing/2014/main" id="{7316FAC2-DBA5-7BC6-28E4-CFC59EC5FD34}"/>
                </a:ext>
              </a:extLst>
            </p:cNvPr>
            <p:cNvSpPr/>
            <p:nvPr/>
          </p:nvSpPr>
          <p:spPr>
            <a:xfrm>
              <a:off x="12684529" y="8405612"/>
              <a:ext cx="206075" cy="210187"/>
            </a:xfrm>
            <a:custGeom>
              <a:avLst/>
              <a:gdLst/>
              <a:ahLst/>
              <a:cxnLst/>
              <a:rect l="l" t="t" r="r" b="b"/>
              <a:pathLst>
                <a:path w="206075" h="210187" extrusionOk="0">
                  <a:moveTo>
                    <a:pt x="4792" y="165520"/>
                  </a:move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0"/>
                  </a:cubicBezTo>
                  <a:cubicBezTo>
                    <a:pt x="204008" y="146682"/>
                    <a:pt x="211598" y="188502"/>
                    <a:pt x="185698" y="201482"/>
                  </a:cubicBezTo>
                  <a:cubicBezTo>
                    <a:pt x="161970" y="213374"/>
                    <a:pt x="44160" y="213515"/>
                    <a:pt x="21549" y="199217"/>
                  </a:cubicBezTo>
                  <a:cubicBezTo>
                    <a:pt x="9743" y="191754"/>
                    <a:pt x="6770" y="178592"/>
                    <a:pt x="4792" y="1655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57;p37">
              <a:extLst>
                <a:ext uri="{FF2B5EF4-FFF2-40B4-BE49-F238E27FC236}">
                  <a16:creationId xmlns:a16="http://schemas.microsoft.com/office/drawing/2014/main" id="{EB7AC531-556B-D673-8EDA-C92C1F63E693}"/>
                </a:ext>
              </a:extLst>
            </p:cNvPr>
            <p:cNvSpPr/>
            <p:nvPr/>
          </p:nvSpPr>
          <p:spPr>
            <a:xfrm>
              <a:off x="12684234" y="8681571"/>
              <a:ext cx="206234" cy="210335"/>
            </a:xfrm>
            <a:custGeom>
              <a:avLst/>
              <a:gdLst/>
              <a:ahLst/>
              <a:cxnLst/>
              <a:rect l="l" t="t" r="r" b="b"/>
              <a:pathLst>
                <a:path w="206234" h="210335" extrusionOk="0">
                  <a:moveTo>
                    <a:pt x="1684" y="167082"/>
                  </a:moveTo>
                  <a:cubicBezTo>
                    <a:pt x="774" y="158828"/>
                    <a:pt x="-2004" y="63472"/>
                    <a:pt x="2496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2831" y="148962"/>
                    <a:pt x="204594" y="186622"/>
                    <a:pt x="184438" y="199367"/>
                  </a:cubicBezTo>
                  <a:cubicBezTo>
                    <a:pt x="162001" y="213555"/>
                    <a:pt x="44216" y="213622"/>
                    <a:pt x="20289" y="201632"/>
                  </a:cubicBezTo>
                  <a:cubicBezTo>
                    <a:pt x="6586" y="194763"/>
                    <a:pt x="3254" y="181317"/>
                    <a:pt x="1684" y="1670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58;p37">
              <a:extLst>
                <a:ext uri="{FF2B5EF4-FFF2-40B4-BE49-F238E27FC236}">
                  <a16:creationId xmlns:a16="http://schemas.microsoft.com/office/drawing/2014/main" id="{DA1D2E6B-97F2-199D-4928-8D9A9D7E4EE0}"/>
                </a:ext>
              </a:extLst>
            </p:cNvPr>
            <p:cNvSpPr/>
            <p:nvPr/>
          </p:nvSpPr>
          <p:spPr>
            <a:xfrm>
              <a:off x="12683298" y="8957771"/>
              <a:ext cx="208278" cy="210663"/>
            </a:xfrm>
            <a:custGeom>
              <a:avLst/>
              <a:gdLst/>
              <a:ahLst/>
              <a:cxnLst/>
              <a:rect l="l" t="t" r="r" b="b"/>
              <a:pathLst>
                <a:path w="208278" h="210663" extrusionOk="0">
                  <a:moveTo>
                    <a:pt x="60339" y="209631"/>
                  </a:moveTo>
                  <a:cubicBezTo>
                    <a:pt x="83705" y="211305"/>
                    <a:pt x="111985" y="211231"/>
                    <a:pt x="150090" y="207244"/>
                  </a:cubicBezTo>
                  <a:cubicBezTo>
                    <a:pt x="186110" y="203434"/>
                    <a:pt x="193038" y="196243"/>
                    <a:pt x="199660" y="164351"/>
                  </a:cubicBezTo>
                  <a:cubicBezTo>
                    <a:pt x="205110" y="137879"/>
                    <a:pt x="211953" y="70463"/>
                    <a:pt x="205935" y="41140"/>
                  </a:cubicBezTo>
                  <a:cubicBezTo>
                    <a:pt x="197204" y="-1415"/>
                    <a:pt x="165402" y="102"/>
                    <a:pt x="97524" y="1"/>
                  </a:cubicBezTo>
                  <a:cubicBezTo>
                    <a:pt x="12280" y="-125"/>
                    <a:pt x="42" y="17845"/>
                    <a:pt x="1253" y="93258"/>
                  </a:cubicBezTo>
                  <a:cubicBezTo>
                    <a:pt x="2737" y="185329"/>
                    <a:pt x="-17168" y="204219"/>
                    <a:pt x="60339" y="209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59;p37">
              <a:extLst>
                <a:ext uri="{FF2B5EF4-FFF2-40B4-BE49-F238E27FC236}">
                  <a16:creationId xmlns:a16="http://schemas.microsoft.com/office/drawing/2014/main" id="{9CE0AD6D-A145-D767-7B63-44ECCAFB3604}"/>
                </a:ext>
              </a:extLst>
            </p:cNvPr>
            <p:cNvSpPr/>
            <p:nvPr/>
          </p:nvSpPr>
          <p:spPr>
            <a:xfrm>
              <a:off x="12960335" y="8129684"/>
              <a:ext cx="206075" cy="210190"/>
            </a:xfrm>
            <a:custGeom>
              <a:avLst/>
              <a:gdLst/>
              <a:ahLst/>
              <a:cxnLst/>
              <a:rect l="l" t="t" r="r" b="b"/>
              <a:pathLst>
                <a:path w="206075" h="210190" extrusionOk="0">
                  <a:moveTo>
                    <a:pt x="4792" y="165520"/>
                  </a:move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3"/>
                  </a:cubicBezTo>
                  <a:cubicBezTo>
                    <a:pt x="204008" y="146685"/>
                    <a:pt x="211598" y="188505"/>
                    <a:pt x="185698" y="201485"/>
                  </a:cubicBezTo>
                  <a:cubicBezTo>
                    <a:pt x="161970" y="213378"/>
                    <a:pt x="44160" y="213518"/>
                    <a:pt x="21549" y="199220"/>
                  </a:cubicBezTo>
                  <a:cubicBezTo>
                    <a:pt x="9743" y="191754"/>
                    <a:pt x="6773" y="178592"/>
                    <a:pt x="4792" y="1655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60;p37">
              <a:extLst>
                <a:ext uri="{FF2B5EF4-FFF2-40B4-BE49-F238E27FC236}">
                  <a16:creationId xmlns:a16="http://schemas.microsoft.com/office/drawing/2014/main" id="{55F8556A-14B0-631F-F632-3E595EFDBF0C}"/>
                </a:ext>
              </a:extLst>
            </p:cNvPr>
            <p:cNvSpPr/>
            <p:nvPr/>
          </p:nvSpPr>
          <p:spPr>
            <a:xfrm>
              <a:off x="12960639" y="8405622"/>
              <a:ext cx="205986" cy="210148"/>
            </a:xfrm>
            <a:custGeom>
              <a:avLst/>
              <a:gdLst/>
              <a:ahLst/>
              <a:cxnLst/>
              <a:rect l="l" t="t" r="r" b="b"/>
              <a:pathLst>
                <a:path w="205986" h="210148" extrusionOk="0">
                  <a:moveTo>
                    <a:pt x="3667" y="165979"/>
                  </a:moveTo>
                  <a:cubicBezTo>
                    <a:pt x="1941" y="153274"/>
                    <a:pt x="-2682" y="64608"/>
                    <a:pt x="2115" y="41719"/>
                  </a:cubicBezTo>
                  <a:cubicBezTo>
                    <a:pt x="11649" y="-3105"/>
                    <a:pt x="56529" y="-1008"/>
                    <a:pt x="129710" y="687"/>
                  </a:cubicBezTo>
                  <a:cubicBezTo>
                    <a:pt x="207815" y="2222"/>
                    <a:pt x="208039" y="32263"/>
                    <a:pt x="205142" y="105330"/>
                  </a:cubicBezTo>
                  <a:cubicBezTo>
                    <a:pt x="203545" y="146889"/>
                    <a:pt x="209293" y="187682"/>
                    <a:pt x="185185" y="200715"/>
                  </a:cubicBezTo>
                  <a:cubicBezTo>
                    <a:pt x="161856" y="213379"/>
                    <a:pt x="44043" y="213453"/>
                    <a:pt x="21036" y="199961"/>
                  </a:cubicBezTo>
                  <a:cubicBezTo>
                    <a:pt x="8599" y="192696"/>
                    <a:pt x="5509" y="179440"/>
                    <a:pt x="3667" y="165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1;p37">
              <a:extLst>
                <a:ext uri="{FF2B5EF4-FFF2-40B4-BE49-F238E27FC236}">
                  <a16:creationId xmlns:a16="http://schemas.microsoft.com/office/drawing/2014/main" id="{6D85C54D-5662-D42D-115A-CBA3FE093C6D}"/>
                </a:ext>
              </a:extLst>
            </p:cNvPr>
            <p:cNvSpPr/>
            <p:nvPr/>
          </p:nvSpPr>
          <p:spPr>
            <a:xfrm>
              <a:off x="12960508" y="8681687"/>
              <a:ext cx="206099" cy="210195"/>
            </a:xfrm>
            <a:custGeom>
              <a:avLst/>
              <a:gdLst/>
              <a:ahLst/>
              <a:cxnLst/>
              <a:rect l="l" t="t" r="r" b="b"/>
              <a:pathLst>
                <a:path w="206099" h="210195" extrusionOk="0">
                  <a:moveTo>
                    <a:pt x="2661" y="166497"/>
                  </a:moveTo>
                  <a:cubicBezTo>
                    <a:pt x="1321" y="155546"/>
                    <a:pt x="-2382" y="64122"/>
                    <a:pt x="2293" y="41973"/>
                  </a:cubicBezTo>
                  <a:cubicBezTo>
                    <a:pt x="12048" y="-3585"/>
                    <a:pt x="59174" y="-1247"/>
                    <a:pt x="134686" y="969"/>
                  </a:cubicBezTo>
                  <a:cubicBezTo>
                    <a:pt x="210206" y="2913"/>
                    <a:pt x="208140" y="36726"/>
                    <a:pt x="204908" y="108460"/>
                  </a:cubicBezTo>
                  <a:cubicBezTo>
                    <a:pt x="203140" y="148842"/>
                    <a:pt x="206956" y="187067"/>
                    <a:pt x="184801" y="200007"/>
                  </a:cubicBezTo>
                  <a:cubicBezTo>
                    <a:pt x="161837" y="213475"/>
                    <a:pt x="44024" y="213451"/>
                    <a:pt x="20653" y="200761"/>
                  </a:cubicBezTo>
                  <a:cubicBezTo>
                    <a:pt x="7581" y="193693"/>
                    <a:pt x="4368" y="180342"/>
                    <a:pt x="2661" y="1664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62;p37">
              <a:extLst>
                <a:ext uri="{FF2B5EF4-FFF2-40B4-BE49-F238E27FC236}">
                  <a16:creationId xmlns:a16="http://schemas.microsoft.com/office/drawing/2014/main" id="{73118E3C-3037-4B15-6C0F-F284444E82A8}"/>
                </a:ext>
              </a:extLst>
            </p:cNvPr>
            <p:cNvSpPr/>
            <p:nvPr/>
          </p:nvSpPr>
          <p:spPr>
            <a:xfrm>
              <a:off x="12960663" y="8957866"/>
              <a:ext cx="206234" cy="210344"/>
            </a:xfrm>
            <a:custGeom>
              <a:avLst/>
              <a:gdLst/>
              <a:ahLst/>
              <a:cxnLst/>
              <a:rect l="l" t="t" r="r" b="b"/>
              <a:pathLst>
                <a:path w="206234" h="210344" extrusionOk="0">
                  <a:moveTo>
                    <a:pt x="148086" y="207943"/>
                  </a:moveTo>
                  <a:cubicBezTo>
                    <a:pt x="117897" y="210769"/>
                    <a:pt x="87955" y="211185"/>
                    <a:pt x="58336" y="208740"/>
                  </a:cubicBezTo>
                  <a:cubicBezTo>
                    <a:pt x="22469" y="205825"/>
                    <a:pt x="5688" y="203351"/>
                    <a:pt x="1684" y="167082"/>
                  </a:cubicBezTo>
                  <a:cubicBezTo>
                    <a:pt x="774" y="158828"/>
                    <a:pt x="-2004" y="63472"/>
                    <a:pt x="2496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0878" y="188035"/>
                    <a:pt x="203466" y="202781"/>
                    <a:pt x="148086" y="207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63;p37">
              <a:extLst>
                <a:ext uri="{FF2B5EF4-FFF2-40B4-BE49-F238E27FC236}">
                  <a16:creationId xmlns:a16="http://schemas.microsoft.com/office/drawing/2014/main" id="{F89E5900-E15E-2ED5-2ADF-063913FB1B15}"/>
                </a:ext>
              </a:extLst>
            </p:cNvPr>
            <p:cNvSpPr/>
            <p:nvPr/>
          </p:nvSpPr>
          <p:spPr>
            <a:xfrm>
              <a:off x="13236778" y="8129534"/>
              <a:ext cx="206234" cy="210335"/>
            </a:xfrm>
            <a:custGeom>
              <a:avLst/>
              <a:gdLst/>
              <a:ahLst/>
              <a:cxnLst/>
              <a:rect l="l" t="t" r="r" b="b"/>
              <a:pathLst>
                <a:path w="206234" h="210335" extrusionOk="0">
                  <a:moveTo>
                    <a:pt x="1684" y="167082"/>
                  </a:moveTo>
                  <a:cubicBezTo>
                    <a:pt x="774" y="158828"/>
                    <a:pt x="-2004" y="63472"/>
                    <a:pt x="2497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2831" y="148962"/>
                    <a:pt x="204594" y="186622"/>
                    <a:pt x="184438" y="199367"/>
                  </a:cubicBezTo>
                  <a:cubicBezTo>
                    <a:pt x="162001" y="213555"/>
                    <a:pt x="44216" y="213622"/>
                    <a:pt x="20289" y="201632"/>
                  </a:cubicBezTo>
                  <a:cubicBezTo>
                    <a:pt x="6589" y="194763"/>
                    <a:pt x="3257" y="181317"/>
                    <a:pt x="1684" y="1670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64;p37">
              <a:extLst>
                <a:ext uri="{FF2B5EF4-FFF2-40B4-BE49-F238E27FC236}">
                  <a16:creationId xmlns:a16="http://schemas.microsoft.com/office/drawing/2014/main" id="{91AB0C23-F568-63E6-3449-FE6FD00FECA0}"/>
                </a:ext>
              </a:extLst>
            </p:cNvPr>
            <p:cNvSpPr/>
            <p:nvPr/>
          </p:nvSpPr>
          <p:spPr>
            <a:xfrm>
              <a:off x="13236627" y="8405575"/>
              <a:ext cx="206099" cy="210195"/>
            </a:xfrm>
            <a:custGeom>
              <a:avLst/>
              <a:gdLst/>
              <a:ahLst/>
              <a:cxnLst/>
              <a:rect l="l" t="t" r="r" b="b"/>
              <a:pathLst>
                <a:path w="206099" h="210195" extrusionOk="0">
                  <a:moveTo>
                    <a:pt x="2661" y="166497"/>
                  </a:moveTo>
                  <a:cubicBezTo>
                    <a:pt x="1321" y="155546"/>
                    <a:pt x="-2382" y="64121"/>
                    <a:pt x="2293" y="41973"/>
                  </a:cubicBezTo>
                  <a:cubicBezTo>
                    <a:pt x="12048" y="-3585"/>
                    <a:pt x="59174" y="-1247"/>
                    <a:pt x="134685" y="969"/>
                  </a:cubicBezTo>
                  <a:cubicBezTo>
                    <a:pt x="210206" y="2913"/>
                    <a:pt x="208139" y="36726"/>
                    <a:pt x="204908" y="108460"/>
                  </a:cubicBezTo>
                  <a:cubicBezTo>
                    <a:pt x="203140" y="148842"/>
                    <a:pt x="206956" y="187067"/>
                    <a:pt x="184801" y="200007"/>
                  </a:cubicBezTo>
                  <a:cubicBezTo>
                    <a:pt x="161837" y="213475"/>
                    <a:pt x="44024" y="213451"/>
                    <a:pt x="20653" y="200761"/>
                  </a:cubicBezTo>
                  <a:cubicBezTo>
                    <a:pt x="7581" y="193696"/>
                    <a:pt x="4368" y="180345"/>
                    <a:pt x="2661" y="1664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65;p37">
              <a:extLst>
                <a:ext uri="{FF2B5EF4-FFF2-40B4-BE49-F238E27FC236}">
                  <a16:creationId xmlns:a16="http://schemas.microsoft.com/office/drawing/2014/main" id="{746A88C1-9A2A-9372-12BB-ABB30AF51E15}"/>
                </a:ext>
              </a:extLst>
            </p:cNvPr>
            <p:cNvSpPr/>
            <p:nvPr/>
          </p:nvSpPr>
          <p:spPr>
            <a:xfrm>
              <a:off x="13236755" y="8681734"/>
              <a:ext cx="205986" cy="210148"/>
            </a:xfrm>
            <a:custGeom>
              <a:avLst/>
              <a:gdLst/>
              <a:ahLst/>
              <a:cxnLst/>
              <a:rect l="l" t="t" r="r" b="b"/>
              <a:pathLst>
                <a:path w="205986" h="210148" extrusionOk="0">
                  <a:moveTo>
                    <a:pt x="3667" y="165978"/>
                  </a:moveTo>
                  <a:cubicBezTo>
                    <a:pt x="1941" y="153274"/>
                    <a:pt x="-2682" y="64608"/>
                    <a:pt x="2115" y="41718"/>
                  </a:cubicBezTo>
                  <a:cubicBezTo>
                    <a:pt x="11649" y="-3105"/>
                    <a:pt x="56529" y="-1008"/>
                    <a:pt x="129710" y="687"/>
                  </a:cubicBezTo>
                  <a:cubicBezTo>
                    <a:pt x="207815" y="2222"/>
                    <a:pt x="208039" y="32263"/>
                    <a:pt x="205142" y="105330"/>
                  </a:cubicBezTo>
                  <a:cubicBezTo>
                    <a:pt x="203545" y="146889"/>
                    <a:pt x="209292" y="187682"/>
                    <a:pt x="185185" y="200715"/>
                  </a:cubicBezTo>
                  <a:cubicBezTo>
                    <a:pt x="161856" y="213379"/>
                    <a:pt x="44043" y="213453"/>
                    <a:pt x="21036" y="199961"/>
                  </a:cubicBezTo>
                  <a:cubicBezTo>
                    <a:pt x="8602" y="192696"/>
                    <a:pt x="5509" y="179437"/>
                    <a:pt x="3667" y="165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66;p37">
              <a:extLst>
                <a:ext uri="{FF2B5EF4-FFF2-40B4-BE49-F238E27FC236}">
                  <a16:creationId xmlns:a16="http://schemas.microsoft.com/office/drawing/2014/main" id="{4ADAEB7D-CDC4-34D0-708F-F1DDF1862629}"/>
                </a:ext>
              </a:extLst>
            </p:cNvPr>
            <p:cNvSpPr/>
            <p:nvPr/>
          </p:nvSpPr>
          <p:spPr>
            <a:xfrm>
              <a:off x="13236453" y="8958013"/>
              <a:ext cx="206075" cy="210199"/>
            </a:xfrm>
            <a:custGeom>
              <a:avLst/>
              <a:gdLst/>
              <a:ahLst/>
              <a:cxnLst/>
              <a:rect l="l" t="t" r="r" b="b"/>
              <a:pathLst>
                <a:path w="206075" h="210199" extrusionOk="0">
                  <a:moveTo>
                    <a:pt x="147654" y="208593"/>
                  </a:moveTo>
                  <a:cubicBezTo>
                    <a:pt x="118028" y="211042"/>
                    <a:pt x="88087" y="210625"/>
                    <a:pt x="57903" y="207796"/>
                  </a:cubicBezTo>
                  <a:cubicBezTo>
                    <a:pt x="23229" y="204562"/>
                    <a:pt x="10047" y="200235"/>
                    <a:pt x="4792" y="165520"/>
                  </a:cubicBez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0"/>
                  </a:cubicBezTo>
                  <a:cubicBezTo>
                    <a:pt x="202773" y="183487"/>
                    <a:pt x="215952" y="203045"/>
                    <a:pt x="147654" y="208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67;p37">
              <a:extLst>
                <a:ext uri="{FF2B5EF4-FFF2-40B4-BE49-F238E27FC236}">
                  <a16:creationId xmlns:a16="http://schemas.microsoft.com/office/drawing/2014/main" id="{74457817-4570-EE57-04EC-2DA1F75DBBD9}"/>
                </a:ext>
              </a:extLst>
            </p:cNvPr>
            <p:cNvSpPr/>
            <p:nvPr/>
          </p:nvSpPr>
          <p:spPr>
            <a:xfrm>
              <a:off x="13511652" y="8129439"/>
              <a:ext cx="208277" cy="210663"/>
            </a:xfrm>
            <a:custGeom>
              <a:avLst/>
              <a:gdLst/>
              <a:ahLst/>
              <a:cxnLst/>
              <a:rect l="l" t="t" r="r" b="b"/>
              <a:pathLst>
                <a:path w="208277" h="210663" extrusionOk="0">
                  <a:moveTo>
                    <a:pt x="60338" y="209631"/>
                  </a:moveTo>
                  <a:cubicBezTo>
                    <a:pt x="83704" y="211305"/>
                    <a:pt x="111987" y="211231"/>
                    <a:pt x="150089" y="207244"/>
                  </a:cubicBezTo>
                  <a:cubicBezTo>
                    <a:pt x="186109" y="203434"/>
                    <a:pt x="193038" y="196243"/>
                    <a:pt x="199659" y="164351"/>
                  </a:cubicBezTo>
                  <a:cubicBezTo>
                    <a:pt x="205110" y="137879"/>
                    <a:pt x="211952" y="70463"/>
                    <a:pt x="205934" y="41140"/>
                  </a:cubicBezTo>
                  <a:cubicBezTo>
                    <a:pt x="197204" y="-1415"/>
                    <a:pt x="165402" y="102"/>
                    <a:pt x="97524" y="1"/>
                  </a:cubicBezTo>
                  <a:cubicBezTo>
                    <a:pt x="12280" y="-125"/>
                    <a:pt x="42" y="17845"/>
                    <a:pt x="1253" y="93258"/>
                  </a:cubicBezTo>
                  <a:cubicBezTo>
                    <a:pt x="2736" y="185329"/>
                    <a:pt x="-17165" y="204219"/>
                    <a:pt x="60338" y="209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68;p37">
              <a:extLst>
                <a:ext uri="{FF2B5EF4-FFF2-40B4-BE49-F238E27FC236}">
                  <a16:creationId xmlns:a16="http://schemas.microsoft.com/office/drawing/2014/main" id="{84B4E120-CFC9-0A79-BA2F-0D8DD2B3BE22}"/>
                </a:ext>
              </a:extLst>
            </p:cNvPr>
            <p:cNvSpPr/>
            <p:nvPr/>
          </p:nvSpPr>
          <p:spPr>
            <a:xfrm>
              <a:off x="13512588" y="8405462"/>
              <a:ext cx="206234" cy="210344"/>
            </a:xfrm>
            <a:custGeom>
              <a:avLst/>
              <a:gdLst/>
              <a:ahLst/>
              <a:cxnLst/>
              <a:rect l="l" t="t" r="r" b="b"/>
              <a:pathLst>
                <a:path w="206234" h="210344" extrusionOk="0">
                  <a:moveTo>
                    <a:pt x="148086" y="207943"/>
                  </a:moveTo>
                  <a:cubicBezTo>
                    <a:pt x="117897" y="210769"/>
                    <a:pt x="87955" y="211185"/>
                    <a:pt x="58336" y="208739"/>
                  </a:cubicBezTo>
                  <a:cubicBezTo>
                    <a:pt x="22469" y="205825"/>
                    <a:pt x="5688" y="203351"/>
                    <a:pt x="1684" y="167082"/>
                  </a:cubicBezTo>
                  <a:cubicBezTo>
                    <a:pt x="774" y="158828"/>
                    <a:pt x="-2004" y="63472"/>
                    <a:pt x="2497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0881" y="188035"/>
                    <a:pt x="203469" y="202781"/>
                    <a:pt x="148086" y="207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69;p37">
              <a:extLst>
                <a:ext uri="{FF2B5EF4-FFF2-40B4-BE49-F238E27FC236}">
                  <a16:creationId xmlns:a16="http://schemas.microsoft.com/office/drawing/2014/main" id="{525DC8F4-2406-488A-3E17-46FC5CC3D8D9}"/>
                </a:ext>
              </a:extLst>
            </p:cNvPr>
            <p:cNvSpPr/>
            <p:nvPr/>
          </p:nvSpPr>
          <p:spPr>
            <a:xfrm>
              <a:off x="13512881" y="8681717"/>
              <a:ext cx="206075" cy="210199"/>
            </a:xfrm>
            <a:custGeom>
              <a:avLst/>
              <a:gdLst/>
              <a:ahLst/>
              <a:cxnLst/>
              <a:rect l="l" t="t" r="r" b="b"/>
              <a:pathLst>
                <a:path w="206075" h="210199" extrusionOk="0">
                  <a:moveTo>
                    <a:pt x="147654" y="208593"/>
                  </a:moveTo>
                  <a:cubicBezTo>
                    <a:pt x="118028" y="211042"/>
                    <a:pt x="88087" y="210625"/>
                    <a:pt x="57903" y="207796"/>
                  </a:cubicBezTo>
                  <a:cubicBezTo>
                    <a:pt x="23229" y="204562"/>
                    <a:pt x="10047" y="200235"/>
                    <a:pt x="4792" y="165520"/>
                  </a:cubicBez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3"/>
                  </a:cubicBezTo>
                  <a:cubicBezTo>
                    <a:pt x="202773" y="183490"/>
                    <a:pt x="215952" y="203045"/>
                    <a:pt x="147654" y="208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70;p37">
              <a:extLst>
                <a:ext uri="{FF2B5EF4-FFF2-40B4-BE49-F238E27FC236}">
                  <a16:creationId xmlns:a16="http://schemas.microsoft.com/office/drawing/2014/main" id="{5F899985-966A-91C7-DC1C-49525E20B199}"/>
                </a:ext>
              </a:extLst>
            </p:cNvPr>
            <p:cNvSpPr/>
            <p:nvPr/>
          </p:nvSpPr>
          <p:spPr>
            <a:xfrm>
              <a:off x="13511530" y="8957771"/>
              <a:ext cx="208278" cy="210663"/>
            </a:xfrm>
            <a:custGeom>
              <a:avLst/>
              <a:gdLst/>
              <a:ahLst/>
              <a:cxnLst/>
              <a:rect l="l" t="t" r="r" b="b"/>
              <a:pathLst>
                <a:path w="208278" h="210663" extrusionOk="0">
                  <a:moveTo>
                    <a:pt x="147939" y="209631"/>
                  </a:moveTo>
                  <a:cubicBezTo>
                    <a:pt x="124574" y="211305"/>
                    <a:pt x="96291" y="211231"/>
                    <a:pt x="58189" y="207244"/>
                  </a:cubicBezTo>
                  <a:cubicBezTo>
                    <a:pt x="22168" y="203434"/>
                    <a:pt x="15240" y="196243"/>
                    <a:pt x="8619" y="164351"/>
                  </a:cubicBezTo>
                  <a:cubicBezTo>
                    <a:pt x="3168" y="137879"/>
                    <a:pt x="-3674" y="70463"/>
                    <a:pt x="2343" y="41140"/>
                  </a:cubicBezTo>
                  <a:cubicBezTo>
                    <a:pt x="11074" y="-1415"/>
                    <a:pt x="42876" y="102"/>
                    <a:pt x="110754" y="1"/>
                  </a:cubicBezTo>
                  <a:cubicBezTo>
                    <a:pt x="195998" y="-125"/>
                    <a:pt x="208236" y="17845"/>
                    <a:pt x="207025" y="93258"/>
                  </a:cubicBezTo>
                  <a:cubicBezTo>
                    <a:pt x="205541" y="185329"/>
                    <a:pt x="225446" y="204219"/>
                    <a:pt x="147939" y="209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71;p37">
              <a:extLst>
                <a:ext uri="{FF2B5EF4-FFF2-40B4-BE49-F238E27FC236}">
                  <a16:creationId xmlns:a16="http://schemas.microsoft.com/office/drawing/2014/main" id="{A5A5AED7-9C6E-B610-02D0-A21DCFD1787B}"/>
                </a:ext>
              </a:extLst>
            </p:cNvPr>
            <p:cNvSpPr/>
            <p:nvPr/>
          </p:nvSpPr>
          <p:spPr>
            <a:xfrm>
              <a:off x="12750592" y="8189264"/>
              <a:ext cx="64393" cy="97968"/>
            </a:xfrm>
            <a:custGeom>
              <a:avLst/>
              <a:gdLst/>
              <a:ahLst/>
              <a:cxnLst/>
              <a:rect l="l" t="t" r="r" b="b"/>
              <a:pathLst>
                <a:path w="64393" h="97968" extrusionOk="0">
                  <a:moveTo>
                    <a:pt x="12692" y="95495"/>
                  </a:moveTo>
                  <a:cubicBezTo>
                    <a:pt x="12692" y="92534"/>
                    <a:pt x="13265" y="88853"/>
                    <a:pt x="14412" y="84454"/>
                  </a:cubicBezTo>
                  <a:cubicBezTo>
                    <a:pt x="15559" y="80059"/>
                    <a:pt x="17088" y="75302"/>
                    <a:pt x="19001" y="70186"/>
                  </a:cubicBezTo>
                  <a:cubicBezTo>
                    <a:pt x="20914" y="65074"/>
                    <a:pt x="23063" y="59768"/>
                    <a:pt x="25454" y="54270"/>
                  </a:cubicBezTo>
                  <a:cubicBezTo>
                    <a:pt x="27842" y="48774"/>
                    <a:pt x="30233" y="43493"/>
                    <a:pt x="32625" y="38426"/>
                  </a:cubicBezTo>
                  <a:cubicBezTo>
                    <a:pt x="35013" y="33360"/>
                    <a:pt x="37309" y="28677"/>
                    <a:pt x="39507" y="24376"/>
                  </a:cubicBezTo>
                  <a:cubicBezTo>
                    <a:pt x="41705" y="20076"/>
                    <a:pt x="43618" y="16490"/>
                    <a:pt x="45245" y="13621"/>
                  </a:cubicBezTo>
                  <a:cubicBezTo>
                    <a:pt x="45150" y="13336"/>
                    <a:pt x="44648" y="13097"/>
                    <a:pt x="43740" y="12907"/>
                  </a:cubicBezTo>
                  <a:cubicBezTo>
                    <a:pt x="42830" y="12717"/>
                    <a:pt x="41803" y="12573"/>
                    <a:pt x="40656" y="12478"/>
                  </a:cubicBezTo>
                  <a:cubicBezTo>
                    <a:pt x="39510" y="12383"/>
                    <a:pt x="38434" y="12312"/>
                    <a:pt x="37431" y="12263"/>
                  </a:cubicBezTo>
                  <a:cubicBezTo>
                    <a:pt x="36429" y="12214"/>
                    <a:pt x="35828" y="12190"/>
                    <a:pt x="35638" y="12190"/>
                  </a:cubicBezTo>
                  <a:cubicBezTo>
                    <a:pt x="31622" y="12478"/>
                    <a:pt x="27750" y="12643"/>
                    <a:pt x="24023" y="12692"/>
                  </a:cubicBezTo>
                  <a:cubicBezTo>
                    <a:pt x="20295" y="12741"/>
                    <a:pt x="16423" y="13005"/>
                    <a:pt x="12404" y="13480"/>
                  </a:cubicBezTo>
                  <a:cubicBezTo>
                    <a:pt x="10491" y="13673"/>
                    <a:pt x="8891" y="13888"/>
                    <a:pt x="7600" y="14124"/>
                  </a:cubicBezTo>
                  <a:cubicBezTo>
                    <a:pt x="6310" y="14363"/>
                    <a:pt x="4706" y="14436"/>
                    <a:pt x="2797" y="14338"/>
                  </a:cubicBezTo>
                  <a:cubicBezTo>
                    <a:pt x="1935" y="14338"/>
                    <a:pt x="1291" y="14050"/>
                    <a:pt x="859" y="13477"/>
                  </a:cubicBezTo>
                  <a:cubicBezTo>
                    <a:pt x="430" y="12904"/>
                    <a:pt x="166" y="12211"/>
                    <a:pt x="71" y="11399"/>
                  </a:cubicBezTo>
                  <a:cubicBezTo>
                    <a:pt x="-24" y="10587"/>
                    <a:pt x="-24" y="9750"/>
                    <a:pt x="71" y="8889"/>
                  </a:cubicBezTo>
                  <a:cubicBezTo>
                    <a:pt x="166" y="8027"/>
                    <a:pt x="261" y="7218"/>
                    <a:pt x="359" y="6452"/>
                  </a:cubicBezTo>
                  <a:cubicBezTo>
                    <a:pt x="550" y="4827"/>
                    <a:pt x="718" y="3635"/>
                    <a:pt x="859" y="2869"/>
                  </a:cubicBezTo>
                  <a:cubicBezTo>
                    <a:pt x="1003" y="2106"/>
                    <a:pt x="1169" y="1578"/>
                    <a:pt x="1362" y="1290"/>
                  </a:cubicBezTo>
                  <a:cubicBezTo>
                    <a:pt x="1552" y="910"/>
                    <a:pt x="1696" y="815"/>
                    <a:pt x="1791" y="1005"/>
                  </a:cubicBezTo>
                  <a:lnTo>
                    <a:pt x="26601" y="144"/>
                  </a:lnTo>
                  <a:cubicBezTo>
                    <a:pt x="29562" y="49"/>
                    <a:pt x="32480" y="0"/>
                    <a:pt x="35350" y="0"/>
                  </a:cubicBezTo>
                  <a:cubicBezTo>
                    <a:pt x="38216" y="0"/>
                    <a:pt x="41135" y="0"/>
                    <a:pt x="44096" y="0"/>
                  </a:cubicBezTo>
                  <a:lnTo>
                    <a:pt x="62308" y="144"/>
                  </a:lnTo>
                  <a:cubicBezTo>
                    <a:pt x="62977" y="622"/>
                    <a:pt x="63504" y="1244"/>
                    <a:pt x="63887" y="2008"/>
                  </a:cubicBezTo>
                  <a:cubicBezTo>
                    <a:pt x="64175" y="2774"/>
                    <a:pt x="64341" y="3706"/>
                    <a:pt x="64390" y="4803"/>
                  </a:cubicBezTo>
                  <a:cubicBezTo>
                    <a:pt x="64436" y="5903"/>
                    <a:pt x="64077" y="7362"/>
                    <a:pt x="63314" y="9177"/>
                  </a:cubicBezTo>
                  <a:cubicBezTo>
                    <a:pt x="62931" y="9943"/>
                    <a:pt x="62572" y="10682"/>
                    <a:pt x="62238" y="11399"/>
                  </a:cubicBezTo>
                  <a:cubicBezTo>
                    <a:pt x="61901" y="12113"/>
                    <a:pt x="61496" y="12809"/>
                    <a:pt x="61018" y="13477"/>
                  </a:cubicBezTo>
                  <a:cubicBezTo>
                    <a:pt x="57290" y="19215"/>
                    <a:pt x="54013" y="24999"/>
                    <a:pt x="51196" y="30828"/>
                  </a:cubicBezTo>
                  <a:cubicBezTo>
                    <a:pt x="48372" y="36661"/>
                    <a:pt x="45482" y="42684"/>
                    <a:pt x="42520" y="48897"/>
                  </a:cubicBezTo>
                  <a:cubicBezTo>
                    <a:pt x="39746" y="54825"/>
                    <a:pt x="37404" y="60538"/>
                    <a:pt x="35491" y="66030"/>
                  </a:cubicBezTo>
                  <a:cubicBezTo>
                    <a:pt x="33578" y="71529"/>
                    <a:pt x="31570" y="77383"/>
                    <a:pt x="29467" y="83596"/>
                  </a:cubicBezTo>
                  <a:cubicBezTo>
                    <a:pt x="29274" y="83979"/>
                    <a:pt x="28986" y="84813"/>
                    <a:pt x="28606" y="86106"/>
                  </a:cubicBezTo>
                  <a:cubicBezTo>
                    <a:pt x="28222" y="87397"/>
                    <a:pt x="27790" y="88758"/>
                    <a:pt x="27315" y="90192"/>
                  </a:cubicBezTo>
                  <a:cubicBezTo>
                    <a:pt x="26834" y="91626"/>
                    <a:pt x="26383" y="92966"/>
                    <a:pt x="25951" y="94207"/>
                  </a:cubicBezTo>
                  <a:cubicBezTo>
                    <a:pt x="25522" y="95452"/>
                    <a:pt x="25209" y="96264"/>
                    <a:pt x="25019" y="96644"/>
                  </a:cubicBezTo>
                  <a:cubicBezTo>
                    <a:pt x="24157" y="97312"/>
                    <a:pt x="23035" y="97720"/>
                    <a:pt x="21650" y="97861"/>
                  </a:cubicBezTo>
                  <a:cubicBezTo>
                    <a:pt x="20264" y="98005"/>
                    <a:pt x="18900" y="98005"/>
                    <a:pt x="17560" y="97861"/>
                  </a:cubicBezTo>
                  <a:cubicBezTo>
                    <a:pt x="16221" y="97717"/>
                    <a:pt x="15074" y="97432"/>
                    <a:pt x="14118" y="97000"/>
                  </a:cubicBezTo>
                  <a:cubicBezTo>
                    <a:pt x="13170" y="96570"/>
                    <a:pt x="12692" y="96068"/>
                    <a:pt x="12692" y="95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72;p37">
              <a:extLst>
                <a:ext uri="{FF2B5EF4-FFF2-40B4-BE49-F238E27FC236}">
                  <a16:creationId xmlns:a16="http://schemas.microsoft.com/office/drawing/2014/main" id="{D11720F7-496B-8894-28DD-DC6B990DCB88}"/>
                </a:ext>
              </a:extLst>
            </p:cNvPr>
            <p:cNvSpPr/>
            <p:nvPr/>
          </p:nvSpPr>
          <p:spPr>
            <a:xfrm>
              <a:off x="12745135" y="8455568"/>
              <a:ext cx="72704" cy="102772"/>
            </a:xfrm>
            <a:custGeom>
              <a:avLst/>
              <a:gdLst/>
              <a:ahLst/>
              <a:cxnLst/>
              <a:rect l="l" t="t" r="r" b="b"/>
              <a:pathLst>
                <a:path w="72704" h="102772" extrusionOk="0">
                  <a:moveTo>
                    <a:pt x="62033" y="949"/>
                  </a:moveTo>
                  <a:cubicBezTo>
                    <a:pt x="61650" y="11753"/>
                    <a:pt x="61457" y="22481"/>
                    <a:pt x="61457" y="33138"/>
                  </a:cubicBezTo>
                  <a:cubicBezTo>
                    <a:pt x="61457" y="43798"/>
                    <a:pt x="61362" y="54529"/>
                    <a:pt x="61172" y="65330"/>
                  </a:cubicBezTo>
                  <a:cubicBezTo>
                    <a:pt x="62413" y="65140"/>
                    <a:pt x="63774" y="64972"/>
                    <a:pt x="65258" y="64828"/>
                  </a:cubicBezTo>
                  <a:cubicBezTo>
                    <a:pt x="66739" y="64683"/>
                    <a:pt x="68244" y="64662"/>
                    <a:pt x="69777" y="64754"/>
                  </a:cubicBezTo>
                  <a:cubicBezTo>
                    <a:pt x="70638" y="64754"/>
                    <a:pt x="71282" y="65042"/>
                    <a:pt x="71714" y="65615"/>
                  </a:cubicBezTo>
                  <a:cubicBezTo>
                    <a:pt x="72143" y="66191"/>
                    <a:pt x="72431" y="66884"/>
                    <a:pt x="72576" y="67696"/>
                  </a:cubicBezTo>
                  <a:cubicBezTo>
                    <a:pt x="72720" y="68509"/>
                    <a:pt x="72741" y="69370"/>
                    <a:pt x="72649" y="70277"/>
                  </a:cubicBezTo>
                  <a:cubicBezTo>
                    <a:pt x="72554" y="71184"/>
                    <a:pt x="72410" y="71972"/>
                    <a:pt x="72220" y="72640"/>
                  </a:cubicBezTo>
                  <a:lnTo>
                    <a:pt x="70785" y="78090"/>
                  </a:lnTo>
                  <a:lnTo>
                    <a:pt x="60890" y="78519"/>
                  </a:lnTo>
                  <a:lnTo>
                    <a:pt x="60742" y="81673"/>
                  </a:lnTo>
                  <a:lnTo>
                    <a:pt x="60025" y="101317"/>
                  </a:lnTo>
                  <a:cubicBezTo>
                    <a:pt x="59737" y="101602"/>
                    <a:pt x="59403" y="101893"/>
                    <a:pt x="59023" y="102178"/>
                  </a:cubicBezTo>
                  <a:cubicBezTo>
                    <a:pt x="58640" y="102368"/>
                    <a:pt x="58161" y="102537"/>
                    <a:pt x="57588" y="102681"/>
                  </a:cubicBezTo>
                  <a:cubicBezTo>
                    <a:pt x="57015" y="102825"/>
                    <a:pt x="56202" y="102797"/>
                    <a:pt x="55151" y="102607"/>
                  </a:cubicBezTo>
                  <a:cubicBezTo>
                    <a:pt x="54866" y="102702"/>
                    <a:pt x="54289" y="102656"/>
                    <a:pt x="53431" y="102463"/>
                  </a:cubicBezTo>
                  <a:cubicBezTo>
                    <a:pt x="52570" y="102273"/>
                    <a:pt x="51662" y="102059"/>
                    <a:pt x="50706" y="101820"/>
                  </a:cubicBezTo>
                  <a:cubicBezTo>
                    <a:pt x="49749" y="101577"/>
                    <a:pt x="48842" y="101366"/>
                    <a:pt x="47981" y="101173"/>
                  </a:cubicBezTo>
                  <a:cubicBezTo>
                    <a:pt x="47119" y="100983"/>
                    <a:pt x="46546" y="100888"/>
                    <a:pt x="46258" y="100888"/>
                  </a:cubicBezTo>
                  <a:cubicBezTo>
                    <a:pt x="45779" y="98500"/>
                    <a:pt x="45565" y="95343"/>
                    <a:pt x="45611" y="91426"/>
                  </a:cubicBezTo>
                  <a:cubicBezTo>
                    <a:pt x="45660" y="87506"/>
                    <a:pt x="45776" y="83448"/>
                    <a:pt x="45970" y="79236"/>
                  </a:cubicBezTo>
                  <a:lnTo>
                    <a:pt x="37794" y="79521"/>
                  </a:lnTo>
                  <a:cubicBezTo>
                    <a:pt x="34734" y="79616"/>
                    <a:pt x="31794" y="79665"/>
                    <a:pt x="28974" y="79665"/>
                  </a:cubicBezTo>
                  <a:cubicBezTo>
                    <a:pt x="26154" y="79665"/>
                    <a:pt x="23260" y="79665"/>
                    <a:pt x="20298" y="79665"/>
                  </a:cubicBezTo>
                  <a:lnTo>
                    <a:pt x="2086" y="79521"/>
                  </a:lnTo>
                  <a:cubicBezTo>
                    <a:pt x="1418" y="79144"/>
                    <a:pt x="890" y="78519"/>
                    <a:pt x="507" y="77661"/>
                  </a:cubicBezTo>
                  <a:cubicBezTo>
                    <a:pt x="219" y="76990"/>
                    <a:pt x="53" y="76082"/>
                    <a:pt x="4" y="74936"/>
                  </a:cubicBezTo>
                  <a:cubicBezTo>
                    <a:pt x="-45" y="73787"/>
                    <a:pt x="314" y="72306"/>
                    <a:pt x="1080" y="70489"/>
                  </a:cubicBezTo>
                  <a:cubicBezTo>
                    <a:pt x="1461" y="69726"/>
                    <a:pt x="1819" y="68984"/>
                    <a:pt x="2156" y="68267"/>
                  </a:cubicBezTo>
                  <a:cubicBezTo>
                    <a:pt x="2491" y="67552"/>
                    <a:pt x="2895" y="66860"/>
                    <a:pt x="3373" y="66188"/>
                  </a:cubicBezTo>
                  <a:cubicBezTo>
                    <a:pt x="5188" y="63323"/>
                    <a:pt x="7221" y="60334"/>
                    <a:pt x="9468" y="57229"/>
                  </a:cubicBezTo>
                  <a:cubicBezTo>
                    <a:pt x="11712" y="54121"/>
                    <a:pt x="13986" y="50992"/>
                    <a:pt x="16280" y="47835"/>
                  </a:cubicBezTo>
                  <a:cubicBezTo>
                    <a:pt x="18573" y="44684"/>
                    <a:pt x="20866" y="41552"/>
                    <a:pt x="23162" y="38444"/>
                  </a:cubicBezTo>
                  <a:cubicBezTo>
                    <a:pt x="25455" y="35336"/>
                    <a:pt x="27656" y="32396"/>
                    <a:pt x="29759" y="29626"/>
                  </a:cubicBezTo>
                  <a:cubicBezTo>
                    <a:pt x="31767" y="27045"/>
                    <a:pt x="33536" y="24657"/>
                    <a:pt x="35065" y="22459"/>
                  </a:cubicBezTo>
                  <a:cubicBezTo>
                    <a:pt x="36592" y="20262"/>
                    <a:pt x="38100" y="18086"/>
                    <a:pt x="39584" y="15934"/>
                  </a:cubicBezTo>
                  <a:cubicBezTo>
                    <a:pt x="41065" y="13782"/>
                    <a:pt x="42619" y="11487"/>
                    <a:pt x="44247" y="9053"/>
                  </a:cubicBezTo>
                  <a:cubicBezTo>
                    <a:pt x="45871" y="6616"/>
                    <a:pt x="47781" y="3818"/>
                    <a:pt x="49982" y="664"/>
                  </a:cubicBezTo>
                  <a:cubicBezTo>
                    <a:pt x="51224" y="284"/>
                    <a:pt x="52515" y="69"/>
                    <a:pt x="53854" y="17"/>
                  </a:cubicBezTo>
                  <a:cubicBezTo>
                    <a:pt x="55194" y="-29"/>
                    <a:pt x="56438" y="17"/>
                    <a:pt x="57582" y="161"/>
                  </a:cubicBezTo>
                  <a:cubicBezTo>
                    <a:pt x="58728" y="305"/>
                    <a:pt x="59709" y="474"/>
                    <a:pt x="60522" y="661"/>
                  </a:cubicBezTo>
                  <a:cubicBezTo>
                    <a:pt x="61340" y="854"/>
                    <a:pt x="61840" y="949"/>
                    <a:pt x="62033" y="949"/>
                  </a:cubicBezTo>
                  <a:close/>
                  <a:moveTo>
                    <a:pt x="46546" y="66618"/>
                  </a:moveTo>
                  <a:cubicBezTo>
                    <a:pt x="46641" y="65471"/>
                    <a:pt x="46690" y="64374"/>
                    <a:pt x="46690" y="63323"/>
                  </a:cubicBezTo>
                  <a:cubicBezTo>
                    <a:pt x="46690" y="62268"/>
                    <a:pt x="46690" y="61361"/>
                    <a:pt x="46690" y="60598"/>
                  </a:cubicBezTo>
                  <a:lnTo>
                    <a:pt x="46834" y="60598"/>
                  </a:lnTo>
                  <a:cubicBezTo>
                    <a:pt x="47407" y="52279"/>
                    <a:pt x="47695" y="43872"/>
                    <a:pt x="47695" y="35360"/>
                  </a:cubicBezTo>
                  <a:cubicBezTo>
                    <a:pt x="47695" y="33356"/>
                    <a:pt x="47769" y="31324"/>
                    <a:pt x="47910" y="29267"/>
                  </a:cubicBezTo>
                  <a:cubicBezTo>
                    <a:pt x="48054" y="27213"/>
                    <a:pt x="48171" y="25135"/>
                    <a:pt x="48269" y="23030"/>
                  </a:cubicBezTo>
                  <a:cubicBezTo>
                    <a:pt x="45783" y="26858"/>
                    <a:pt x="43152" y="30704"/>
                    <a:pt x="40381" y="34576"/>
                  </a:cubicBezTo>
                  <a:cubicBezTo>
                    <a:pt x="37607" y="38447"/>
                    <a:pt x="34906" y="42244"/>
                    <a:pt x="32279" y="45974"/>
                  </a:cubicBezTo>
                  <a:cubicBezTo>
                    <a:pt x="29648" y="49702"/>
                    <a:pt x="27187" y="53263"/>
                    <a:pt x="24894" y="56656"/>
                  </a:cubicBezTo>
                  <a:cubicBezTo>
                    <a:pt x="22598" y="60049"/>
                    <a:pt x="20685" y="63182"/>
                    <a:pt x="19155" y="66047"/>
                  </a:cubicBezTo>
                  <a:cubicBezTo>
                    <a:pt x="19250" y="66336"/>
                    <a:pt x="19753" y="66575"/>
                    <a:pt x="20660" y="66768"/>
                  </a:cubicBezTo>
                  <a:cubicBezTo>
                    <a:pt x="21568" y="66961"/>
                    <a:pt x="22598" y="67126"/>
                    <a:pt x="23744" y="67270"/>
                  </a:cubicBezTo>
                  <a:cubicBezTo>
                    <a:pt x="24891" y="67411"/>
                    <a:pt x="25967" y="67485"/>
                    <a:pt x="26969" y="67485"/>
                  </a:cubicBezTo>
                  <a:cubicBezTo>
                    <a:pt x="27975" y="67485"/>
                    <a:pt x="28569" y="67485"/>
                    <a:pt x="28762" y="67485"/>
                  </a:cubicBezTo>
                  <a:cubicBezTo>
                    <a:pt x="30961" y="67295"/>
                    <a:pt x="33640" y="67151"/>
                    <a:pt x="36794" y="67056"/>
                  </a:cubicBezTo>
                  <a:cubicBezTo>
                    <a:pt x="39949" y="66955"/>
                    <a:pt x="43198" y="66811"/>
                    <a:pt x="46546" y="66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73;p37">
              <a:extLst>
                <a:ext uri="{FF2B5EF4-FFF2-40B4-BE49-F238E27FC236}">
                  <a16:creationId xmlns:a16="http://schemas.microsoft.com/office/drawing/2014/main" id="{E28015DF-E202-35CF-D189-32CAAB6B3DAF}"/>
                </a:ext>
              </a:extLst>
            </p:cNvPr>
            <p:cNvSpPr/>
            <p:nvPr/>
          </p:nvSpPr>
          <p:spPr>
            <a:xfrm>
              <a:off x="13031267" y="8458224"/>
              <a:ext cx="67938" cy="100747"/>
            </a:xfrm>
            <a:custGeom>
              <a:avLst/>
              <a:gdLst/>
              <a:ahLst/>
              <a:cxnLst/>
              <a:rect l="l" t="t" r="r" b="b"/>
              <a:pathLst>
                <a:path w="67938" h="100747" extrusionOk="0">
                  <a:moveTo>
                    <a:pt x="64003" y="83317"/>
                  </a:moveTo>
                  <a:cubicBezTo>
                    <a:pt x="63049" y="85230"/>
                    <a:pt x="61826" y="86952"/>
                    <a:pt x="60345" y="88482"/>
                  </a:cubicBezTo>
                  <a:cubicBezTo>
                    <a:pt x="58862" y="90008"/>
                    <a:pt x="57264" y="91397"/>
                    <a:pt x="55542" y="92638"/>
                  </a:cubicBezTo>
                  <a:cubicBezTo>
                    <a:pt x="53344" y="94265"/>
                    <a:pt x="50784" y="95816"/>
                    <a:pt x="47872" y="97297"/>
                  </a:cubicBezTo>
                  <a:cubicBezTo>
                    <a:pt x="44953" y="98780"/>
                    <a:pt x="42111" y="99758"/>
                    <a:pt x="39337" y="100236"/>
                  </a:cubicBezTo>
                  <a:cubicBezTo>
                    <a:pt x="37329" y="100619"/>
                    <a:pt x="34913" y="100788"/>
                    <a:pt x="32093" y="100739"/>
                  </a:cubicBezTo>
                  <a:cubicBezTo>
                    <a:pt x="29273" y="100690"/>
                    <a:pt x="26403" y="100429"/>
                    <a:pt x="23488" y="99951"/>
                  </a:cubicBezTo>
                  <a:cubicBezTo>
                    <a:pt x="20570" y="99473"/>
                    <a:pt x="17752" y="98780"/>
                    <a:pt x="15027" y="97873"/>
                  </a:cubicBezTo>
                  <a:cubicBezTo>
                    <a:pt x="12302" y="96966"/>
                    <a:pt x="10079" y="95795"/>
                    <a:pt x="8359" y="94360"/>
                  </a:cubicBezTo>
                  <a:cubicBezTo>
                    <a:pt x="6925" y="93119"/>
                    <a:pt x="5466" y="91829"/>
                    <a:pt x="3985" y="90489"/>
                  </a:cubicBezTo>
                  <a:cubicBezTo>
                    <a:pt x="2501" y="89150"/>
                    <a:pt x="1235" y="87673"/>
                    <a:pt x="184" y="86042"/>
                  </a:cubicBezTo>
                  <a:cubicBezTo>
                    <a:pt x="-101" y="85659"/>
                    <a:pt x="-55" y="85135"/>
                    <a:pt x="328" y="84467"/>
                  </a:cubicBezTo>
                  <a:cubicBezTo>
                    <a:pt x="708" y="83798"/>
                    <a:pt x="1189" y="83152"/>
                    <a:pt x="1762" y="82529"/>
                  </a:cubicBezTo>
                  <a:cubicBezTo>
                    <a:pt x="2339" y="81910"/>
                    <a:pt x="2909" y="81359"/>
                    <a:pt x="3482" y="80880"/>
                  </a:cubicBezTo>
                  <a:cubicBezTo>
                    <a:pt x="4059" y="80402"/>
                    <a:pt x="4436" y="80166"/>
                    <a:pt x="4629" y="80166"/>
                  </a:cubicBezTo>
                  <a:cubicBezTo>
                    <a:pt x="5104" y="79590"/>
                    <a:pt x="5490" y="79087"/>
                    <a:pt x="5775" y="78658"/>
                  </a:cubicBezTo>
                  <a:cubicBezTo>
                    <a:pt x="6060" y="78229"/>
                    <a:pt x="6348" y="77920"/>
                    <a:pt x="6637" y="77726"/>
                  </a:cubicBezTo>
                  <a:cubicBezTo>
                    <a:pt x="6922" y="77537"/>
                    <a:pt x="7305" y="77392"/>
                    <a:pt x="7783" y="77297"/>
                  </a:cubicBezTo>
                  <a:cubicBezTo>
                    <a:pt x="8261" y="77205"/>
                    <a:pt x="8930" y="77205"/>
                    <a:pt x="9791" y="77297"/>
                  </a:cubicBezTo>
                  <a:cubicBezTo>
                    <a:pt x="11318" y="78925"/>
                    <a:pt x="12949" y="80215"/>
                    <a:pt x="14668" y="81169"/>
                  </a:cubicBezTo>
                  <a:cubicBezTo>
                    <a:pt x="16388" y="82125"/>
                    <a:pt x="18037" y="82870"/>
                    <a:pt x="19616" y="83391"/>
                  </a:cubicBezTo>
                  <a:cubicBezTo>
                    <a:pt x="21195" y="83918"/>
                    <a:pt x="22602" y="84276"/>
                    <a:pt x="23847" y="84467"/>
                  </a:cubicBezTo>
                  <a:cubicBezTo>
                    <a:pt x="25091" y="84657"/>
                    <a:pt x="25999" y="84752"/>
                    <a:pt x="26572" y="84752"/>
                  </a:cubicBezTo>
                  <a:lnTo>
                    <a:pt x="31017" y="84752"/>
                  </a:lnTo>
                  <a:cubicBezTo>
                    <a:pt x="33215" y="84752"/>
                    <a:pt x="35487" y="84491"/>
                    <a:pt x="37829" y="83964"/>
                  </a:cubicBezTo>
                  <a:cubicBezTo>
                    <a:pt x="40171" y="83440"/>
                    <a:pt x="42298" y="82600"/>
                    <a:pt x="44211" y="81457"/>
                  </a:cubicBezTo>
                  <a:cubicBezTo>
                    <a:pt x="46983" y="79832"/>
                    <a:pt x="49420" y="77490"/>
                    <a:pt x="51526" y="74429"/>
                  </a:cubicBezTo>
                  <a:cubicBezTo>
                    <a:pt x="53629" y="71370"/>
                    <a:pt x="54680" y="68170"/>
                    <a:pt x="54680" y="64820"/>
                  </a:cubicBezTo>
                  <a:cubicBezTo>
                    <a:pt x="54680" y="63100"/>
                    <a:pt x="54441" y="61427"/>
                    <a:pt x="53966" y="59802"/>
                  </a:cubicBezTo>
                  <a:cubicBezTo>
                    <a:pt x="53485" y="58178"/>
                    <a:pt x="52580" y="56645"/>
                    <a:pt x="51241" y="55211"/>
                  </a:cubicBezTo>
                  <a:cubicBezTo>
                    <a:pt x="49613" y="53491"/>
                    <a:pt x="47344" y="52247"/>
                    <a:pt x="44429" y="51484"/>
                  </a:cubicBezTo>
                  <a:cubicBezTo>
                    <a:pt x="41511" y="50720"/>
                    <a:pt x="39000" y="50242"/>
                    <a:pt x="36900" y="50049"/>
                  </a:cubicBezTo>
                  <a:lnTo>
                    <a:pt x="36900" y="50193"/>
                  </a:lnTo>
                  <a:cubicBezTo>
                    <a:pt x="33457" y="50000"/>
                    <a:pt x="29779" y="50362"/>
                    <a:pt x="25858" y="51266"/>
                  </a:cubicBezTo>
                  <a:cubicBezTo>
                    <a:pt x="21937" y="52179"/>
                    <a:pt x="18448" y="53252"/>
                    <a:pt x="15389" y="54493"/>
                  </a:cubicBezTo>
                  <a:cubicBezTo>
                    <a:pt x="15199" y="54589"/>
                    <a:pt x="14721" y="54634"/>
                    <a:pt x="13954" y="54634"/>
                  </a:cubicBezTo>
                  <a:cubicBezTo>
                    <a:pt x="13188" y="54634"/>
                    <a:pt x="12569" y="54729"/>
                    <a:pt x="12090" y="54923"/>
                  </a:cubicBezTo>
                  <a:cubicBezTo>
                    <a:pt x="10944" y="55208"/>
                    <a:pt x="9868" y="54444"/>
                    <a:pt x="8862" y="52627"/>
                  </a:cubicBezTo>
                  <a:cubicBezTo>
                    <a:pt x="7860" y="50815"/>
                    <a:pt x="7452" y="48805"/>
                    <a:pt x="7645" y="46604"/>
                  </a:cubicBezTo>
                  <a:cubicBezTo>
                    <a:pt x="8123" y="38384"/>
                    <a:pt x="8409" y="31429"/>
                    <a:pt x="8507" y="25740"/>
                  </a:cubicBezTo>
                  <a:cubicBezTo>
                    <a:pt x="8602" y="20052"/>
                    <a:pt x="8721" y="15393"/>
                    <a:pt x="8865" y="11761"/>
                  </a:cubicBezTo>
                  <a:cubicBezTo>
                    <a:pt x="9009" y="8128"/>
                    <a:pt x="9294" y="5428"/>
                    <a:pt x="9727" y="3660"/>
                  </a:cubicBezTo>
                  <a:cubicBezTo>
                    <a:pt x="10156" y="1894"/>
                    <a:pt x="10944" y="864"/>
                    <a:pt x="12093" y="576"/>
                  </a:cubicBezTo>
                  <a:cubicBezTo>
                    <a:pt x="16011" y="959"/>
                    <a:pt x="20340" y="1005"/>
                    <a:pt x="25073" y="720"/>
                  </a:cubicBezTo>
                  <a:cubicBezTo>
                    <a:pt x="29806" y="432"/>
                    <a:pt x="34083" y="242"/>
                    <a:pt x="37909" y="144"/>
                  </a:cubicBezTo>
                  <a:cubicBezTo>
                    <a:pt x="39343" y="144"/>
                    <a:pt x="40965" y="123"/>
                    <a:pt x="42783" y="74"/>
                  </a:cubicBezTo>
                  <a:cubicBezTo>
                    <a:pt x="44598" y="25"/>
                    <a:pt x="46464" y="0"/>
                    <a:pt x="48374" y="0"/>
                  </a:cubicBezTo>
                  <a:cubicBezTo>
                    <a:pt x="50287" y="0"/>
                    <a:pt x="52151" y="49"/>
                    <a:pt x="53969" y="144"/>
                  </a:cubicBezTo>
                  <a:cubicBezTo>
                    <a:pt x="55784" y="239"/>
                    <a:pt x="57412" y="337"/>
                    <a:pt x="58843" y="432"/>
                  </a:cubicBezTo>
                  <a:cubicBezTo>
                    <a:pt x="59990" y="1100"/>
                    <a:pt x="60781" y="1747"/>
                    <a:pt x="61210" y="2369"/>
                  </a:cubicBezTo>
                  <a:cubicBezTo>
                    <a:pt x="61639" y="2991"/>
                    <a:pt x="61903" y="3638"/>
                    <a:pt x="62001" y="4306"/>
                  </a:cubicBezTo>
                  <a:cubicBezTo>
                    <a:pt x="62096" y="4978"/>
                    <a:pt x="62096" y="5624"/>
                    <a:pt x="62001" y="6244"/>
                  </a:cubicBezTo>
                  <a:cubicBezTo>
                    <a:pt x="61906" y="6866"/>
                    <a:pt x="61857" y="7512"/>
                    <a:pt x="61857" y="8178"/>
                  </a:cubicBezTo>
                  <a:cubicBezTo>
                    <a:pt x="61952" y="10185"/>
                    <a:pt x="61857" y="11690"/>
                    <a:pt x="61572" y="12695"/>
                  </a:cubicBezTo>
                  <a:cubicBezTo>
                    <a:pt x="61283" y="13698"/>
                    <a:pt x="60995" y="14393"/>
                    <a:pt x="60710" y="14773"/>
                  </a:cubicBezTo>
                  <a:cubicBezTo>
                    <a:pt x="60327" y="15157"/>
                    <a:pt x="59895" y="15298"/>
                    <a:pt x="59420" y="15203"/>
                  </a:cubicBezTo>
                  <a:cubicBezTo>
                    <a:pt x="58748" y="15203"/>
                    <a:pt x="57482" y="15203"/>
                    <a:pt x="55618" y="15203"/>
                  </a:cubicBezTo>
                  <a:cubicBezTo>
                    <a:pt x="53754" y="15203"/>
                    <a:pt x="51553" y="15181"/>
                    <a:pt x="49021" y="15129"/>
                  </a:cubicBezTo>
                  <a:cubicBezTo>
                    <a:pt x="46486" y="15083"/>
                    <a:pt x="43831" y="15059"/>
                    <a:pt x="41060" y="15059"/>
                  </a:cubicBezTo>
                  <a:cubicBezTo>
                    <a:pt x="38286" y="15059"/>
                    <a:pt x="35683" y="15083"/>
                    <a:pt x="33243" y="15129"/>
                  </a:cubicBezTo>
                  <a:cubicBezTo>
                    <a:pt x="30806" y="15178"/>
                    <a:pt x="28703" y="15252"/>
                    <a:pt x="26934" y="15344"/>
                  </a:cubicBezTo>
                  <a:cubicBezTo>
                    <a:pt x="25165" y="15439"/>
                    <a:pt x="24040" y="15586"/>
                    <a:pt x="23565" y="15773"/>
                  </a:cubicBezTo>
                  <a:cubicBezTo>
                    <a:pt x="23182" y="15966"/>
                    <a:pt x="22988" y="16324"/>
                    <a:pt x="22988" y="16849"/>
                  </a:cubicBezTo>
                  <a:cubicBezTo>
                    <a:pt x="22988" y="17373"/>
                    <a:pt x="22939" y="17872"/>
                    <a:pt x="22844" y="18353"/>
                  </a:cubicBezTo>
                  <a:cubicBezTo>
                    <a:pt x="22366" y="21412"/>
                    <a:pt x="22078" y="24805"/>
                    <a:pt x="21983" y="28536"/>
                  </a:cubicBezTo>
                  <a:cubicBezTo>
                    <a:pt x="21888" y="32263"/>
                    <a:pt x="21790" y="35656"/>
                    <a:pt x="21695" y="38715"/>
                  </a:cubicBezTo>
                  <a:lnTo>
                    <a:pt x="22412" y="39720"/>
                  </a:lnTo>
                  <a:cubicBezTo>
                    <a:pt x="25662" y="38764"/>
                    <a:pt x="28960" y="38071"/>
                    <a:pt x="32308" y="37642"/>
                  </a:cubicBezTo>
                  <a:cubicBezTo>
                    <a:pt x="35655" y="37213"/>
                    <a:pt x="38951" y="37237"/>
                    <a:pt x="42203" y="37709"/>
                  </a:cubicBezTo>
                  <a:cubicBezTo>
                    <a:pt x="45453" y="38190"/>
                    <a:pt x="48607" y="39193"/>
                    <a:pt x="51667" y="40725"/>
                  </a:cubicBezTo>
                  <a:cubicBezTo>
                    <a:pt x="54726" y="42252"/>
                    <a:pt x="57546" y="44501"/>
                    <a:pt x="60128" y="47462"/>
                  </a:cubicBezTo>
                  <a:cubicBezTo>
                    <a:pt x="62519" y="50138"/>
                    <a:pt x="64358" y="53007"/>
                    <a:pt x="65649" y="56066"/>
                  </a:cubicBezTo>
                  <a:cubicBezTo>
                    <a:pt x="66939" y="59125"/>
                    <a:pt x="67586" y="62426"/>
                    <a:pt x="67586" y="65960"/>
                  </a:cubicBezTo>
                  <a:cubicBezTo>
                    <a:pt x="67966" y="67394"/>
                    <a:pt x="68040" y="69043"/>
                    <a:pt x="67801" y="70910"/>
                  </a:cubicBezTo>
                  <a:cubicBezTo>
                    <a:pt x="67562" y="72776"/>
                    <a:pt x="67178" y="74545"/>
                    <a:pt x="66654" y="76215"/>
                  </a:cubicBezTo>
                  <a:cubicBezTo>
                    <a:pt x="66127" y="77889"/>
                    <a:pt x="65600" y="79394"/>
                    <a:pt x="65079" y="80730"/>
                  </a:cubicBezTo>
                  <a:cubicBezTo>
                    <a:pt x="64554" y="82079"/>
                    <a:pt x="64193" y="82940"/>
                    <a:pt x="64003" y="833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574;p37">
              <a:extLst>
                <a:ext uri="{FF2B5EF4-FFF2-40B4-BE49-F238E27FC236}">
                  <a16:creationId xmlns:a16="http://schemas.microsoft.com/office/drawing/2014/main" id="{CFD1B9BD-8986-E4B8-45AF-12D7412A67C0}"/>
                </a:ext>
              </a:extLst>
            </p:cNvPr>
            <p:cNvSpPr/>
            <p:nvPr/>
          </p:nvSpPr>
          <p:spPr>
            <a:xfrm>
              <a:off x="13307563" y="8454828"/>
              <a:ext cx="70019" cy="104857"/>
            </a:xfrm>
            <a:custGeom>
              <a:avLst/>
              <a:gdLst/>
              <a:ahLst/>
              <a:cxnLst/>
              <a:rect l="l" t="t" r="r" b="b"/>
              <a:pathLst>
                <a:path w="70019" h="104857" extrusionOk="0">
                  <a:moveTo>
                    <a:pt x="31839" y="18608"/>
                  </a:moveTo>
                  <a:cubicBezTo>
                    <a:pt x="30021" y="20327"/>
                    <a:pt x="28442" y="21881"/>
                    <a:pt x="27106" y="23270"/>
                  </a:cubicBezTo>
                  <a:cubicBezTo>
                    <a:pt x="25763" y="24655"/>
                    <a:pt x="24617" y="26087"/>
                    <a:pt x="23663" y="27570"/>
                  </a:cubicBezTo>
                  <a:cubicBezTo>
                    <a:pt x="22707" y="29054"/>
                    <a:pt x="21891" y="30678"/>
                    <a:pt x="21223" y="32444"/>
                  </a:cubicBezTo>
                  <a:cubicBezTo>
                    <a:pt x="20555" y="34215"/>
                    <a:pt x="19932" y="36342"/>
                    <a:pt x="19356" y="38828"/>
                  </a:cubicBezTo>
                  <a:cubicBezTo>
                    <a:pt x="19451" y="38828"/>
                    <a:pt x="19476" y="39064"/>
                    <a:pt x="19430" y="39542"/>
                  </a:cubicBezTo>
                  <a:cubicBezTo>
                    <a:pt x="19381" y="40020"/>
                    <a:pt x="19356" y="40523"/>
                    <a:pt x="19356" y="41050"/>
                  </a:cubicBezTo>
                  <a:cubicBezTo>
                    <a:pt x="19356" y="41577"/>
                    <a:pt x="19331" y="42052"/>
                    <a:pt x="19289" y="42482"/>
                  </a:cubicBezTo>
                  <a:cubicBezTo>
                    <a:pt x="19236" y="42911"/>
                    <a:pt x="19261" y="43079"/>
                    <a:pt x="19356" y="42984"/>
                  </a:cubicBezTo>
                  <a:cubicBezTo>
                    <a:pt x="20598" y="41645"/>
                    <a:pt x="22032" y="40477"/>
                    <a:pt x="23663" y="39472"/>
                  </a:cubicBezTo>
                  <a:cubicBezTo>
                    <a:pt x="25288" y="38469"/>
                    <a:pt x="26913" y="37587"/>
                    <a:pt x="28537" y="36817"/>
                  </a:cubicBezTo>
                  <a:cubicBezTo>
                    <a:pt x="30640" y="35769"/>
                    <a:pt x="33173" y="35006"/>
                    <a:pt x="36140" y="34525"/>
                  </a:cubicBezTo>
                  <a:cubicBezTo>
                    <a:pt x="39104" y="34047"/>
                    <a:pt x="42164" y="33997"/>
                    <a:pt x="45318" y="34381"/>
                  </a:cubicBezTo>
                  <a:cubicBezTo>
                    <a:pt x="48470" y="34764"/>
                    <a:pt x="51578" y="35622"/>
                    <a:pt x="54638" y="36961"/>
                  </a:cubicBezTo>
                  <a:cubicBezTo>
                    <a:pt x="57697" y="38301"/>
                    <a:pt x="60398" y="40238"/>
                    <a:pt x="62743" y="42770"/>
                  </a:cubicBezTo>
                  <a:cubicBezTo>
                    <a:pt x="65082" y="45301"/>
                    <a:pt x="66924" y="48483"/>
                    <a:pt x="68264" y="52305"/>
                  </a:cubicBezTo>
                  <a:cubicBezTo>
                    <a:pt x="69604" y="56127"/>
                    <a:pt x="70174" y="60761"/>
                    <a:pt x="69984" y="66214"/>
                  </a:cubicBezTo>
                  <a:cubicBezTo>
                    <a:pt x="69699" y="72522"/>
                    <a:pt x="68476" y="78094"/>
                    <a:pt x="66327" y="82916"/>
                  </a:cubicBezTo>
                  <a:cubicBezTo>
                    <a:pt x="64175" y="87743"/>
                    <a:pt x="61425" y="91783"/>
                    <a:pt x="58080" y="95032"/>
                  </a:cubicBezTo>
                  <a:cubicBezTo>
                    <a:pt x="54736" y="98284"/>
                    <a:pt x="50983" y="100745"/>
                    <a:pt x="46823" y="102415"/>
                  </a:cubicBezTo>
                  <a:cubicBezTo>
                    <a:pt x="42667" y="104089"/>
                    <a:pt x="38436" y="104901"/>
                    <a:pt x="34132" y="104855"/>
                  </a:cubicBezTo>
                  <a:cubicBezTo>
                    <a:pt x="29831" y="104803"/>
                    <a:pt x="25625" y="103923"/>
                    <a:pt x="21511" y="102201"/>
                  </a:cubicBezTo>
                  <a:cubicBezTo>
                    <a:pt x="17403" y="100481"/>
                    <a:pt x="13743" y="97876"/>
                    <a:pt x="10543" y="94385"/>
                  </a:cubicBezTo>
                  <a:cubicBezTo>
                    <a:pt x="7339" y="90897"/>
                    <a:pt x="4782" y="86523"/>
                    <a:pt x="2866" y="81264"/>
                  </a:cubicBezTo>
                  <a:cubicBezTo>
                    <a:pt x="953" y="76007"/>
                    <a:pt x="0" y="69843"/>
                    <a:pt x="0" y="62769"/>
                  </a:cubicBezTo>
                  <a:lnTo>
                    <a:pt x="144" y="62625"/>
                  </a:lnTo>
                  <a:cubicBezTo>
                    <a:pt x="144" y="57080"/>
                    <a:pt x="647" y="51563"/>
                    <a:pt x="1649" y="46065"/>
                  </a:cubicBezTo>
                  <a:cubicBezTo>
                    <a:pt x="2655" y="40569"/>
                    <a:pt x="4206" y="35358"/>
                    <a:pt x="6312" y="30436"/>
                  </a:cubicBezTo>
                  <a:cubicBezTo>
                    <a:pt x="8412" y="25516"/>
                    <a:pt x="11186" y="20974"/>
                    <a:pt x="14626" y="16815"/>
                  </a:cubicBezTo>
                  <a:cubicBezTo>
                    <a:pt x="18068" y="12659"/>
                    <a:pt x="22228" y="9146"/>
                    <a:pt x="27106" y="6277"/>
                  </a:cubicBezTo>
                  <a:cubicBezTo>
                    <a:pt x="27774" y="5894"/>
                    <a:pt x="28801" y="5416"/>
                    <a:pt x="30190" y="4843"/>
                  </a:cubicBezTo>
                  <a:cubicBezTo>
                    <a:pt x="31572" y="4267"/>
                    <a:pt x="33031" y="3718"/>
                    <a:pt x="34561" y="3194"/>
                  </a:cubicBezTo>
                  <a:cubicBezTo>
                    <a:pt x="36094" y="2670"/>
                    <a:pt x="37578" y="2216"/>
                    <a:pt x="39009" y="1830"/>
                  </a:cubicBezTo>
                  <a:cubicBezTo>
                    <a:pt x="40444" y="1450"/>
                    <a:pt x="41542" y="1162"/>
                    <a:pt x="42311" y="969"/>
                  </a:cubicBezTo>
                  <a:cubicBezTo>
                    <a:pt x="43645" y="683"/>
                    <a:pt x="45153" y="469"/>
                    <a:pt x="46827" y="322"/>
                  </a:cubicBezTo>
                  <a:cubicBezTo>
                    <a:pt x="48500" y="178"/>
                    <a:pt x="50101" y="86"/>
                    <a:pt x="51630" y="37"/>
                  </a:cubicBezTo>
                  <a:cubicBezTo>
                    <a:pt x="53157" y="-12"/>
                    <a:pt x="54546" y="-12"/>
                    <a:pt x="55790" y="37"/>
                  </a:cubicBezTo>
                  <a:cubicBezTo>
                    <a:pt x="57029" y="86"/>
                    <a:pt x="57942" y="156"/>
                    <a:pt x="58512" y="251"/>
                  </a:cubicBezTo>
                  <a:cubicBezTo>
                    <a:pt x="59754" y="251"/>
                    <a:pt x="60689" y="779"/>
                    <a:pt x="61311" y="1827"/>
                  </a:cubicBezTo>
                  <a:cubicBezTo>
                    <a:pt x="61931" y="2881"/>
                    <a:pt x="62317" y="4049"/>
                    <a:pt x="62458" y="5339"/>
                  </a:cubicBezTo>
                  <a:cubicBezTo>
                    <a:pt x="62602" y="6630"/>
                    <a:pt x="62531" y="7850"/>
                    <a:pt x="62243" y="8996"/>
                  </a:cubicBezTo>
                  <a:cubicBezTo>
                    <a:pt x="61955" y="10142"/>
                    <a:pt x="61523" y="10909"/>
                    <a:pt x="60953" y="11292"/>
                  </a:cubicBezTo>
                  <a:cubicBezTo>
                    <a:pt x="54641" y="11387"/>
                    <a:pt x="49000" y="11935"/>
                    <a:pt x="44031" y="12941"/>
                  </a:cubicBezTo>
                  <a:cubicBezTo>
                    <a:pt x="39055" y="13949"/>
                    <a:pt x="34990" y="15834"/>
                    <a:pt x="31839" y="18608"/>
                  </a:cubicBezTo>
                  <a:close/>
                  <a:moveTo>
                    <a:pt x="55931" y="60761"/>
                  </a:moveTo>
                  <a:cubicBezTo>
                    <a:pt x="55931" y="57604"/>
                    <a:pt x="55119" y="54932"/>
                    <a:pt x="53494" y="52734"/>
                  </a:cubicBezTo>
                  <a:cubicBezTo>
                    <a:pt x="51866" y="50536"/>
                    <a:pt x="49788" y="48863"/>
                    <a:pt x="47256" y="47714"/>
                  </a:cubicBezTo>
                  <a:cubicBezTo>
                    <a:pt x="44724" y="46567"/>
                    <a:pt x="41925" y="45973"/>
                    <a:pt x="38868" y="45921"/>
                  </a:cubicBezTo>
                  <a:cubicBezTo>
                    <a:pt x="35806" y="45878"/>
                    <a:pt x="32841" y="46380"/>
                    <a:pt x="29975" y="47429"/>
                  </a:cubicBezTo>
                  <a:cubicBezTo>
                    <a:pt x="27109" y="48483"/>
                    <a:pt x="24528" y="50153"/>
                    <a:pt x="22232" y="52446"/>
                  </a:cubicBezTo>
                  <a:cubicBezTo>
                    <a:pt x="19935" y="54742"/>
                    <a:pt x="18265" y="57608"/>
                    <a:pt x="17210" y="61053"/>
                  </a:cubicBezTo>
                  <a:cubicBezTo>
                    <a:pt x="16640" y="62965"/>
                    <a:pt x="16229" y="65065"/>
                    <a:pt x="15993" y="67361"/>
                  </a:cubicBezTo>
                  <a:cubicBezTo>
                    <a:pt x="15757" y="69656"/>
                    <a:pt x="15726" y="71759"/>
                    <a:pt x="15920" y="73668"/>
                  </a:cubicBezTo>
                  <a:cubicBezTo>
                    <a:pt x="16208" y="76344"/>
                    <a:pt x="16805" y="78808"/>
                    <a:pt x="17713" y="81052"/>
                  </a:cubicBezTo>
                  <a:cubicBezTo>
                    <a:pt x="18620" y="83299"/>
                    <a:pt x="19889" y="85141"/>
                    <a:pt x="21511" y="86575"/>
                  </a:cubicBezTo>
                  <a:cubicBezTo>
                    <a:pt x="23139" y="88007"/>
                    <a:pt x="25073" y="89012"/>
                    <a:pt x="27320" y="89585"/>
                  </a:cubicBezTo>
                  <a:cubicBezTo>
                    <a:pt x="29567" y="90155"/>
                    <a:pt x="32124" y="90112"/>
                    <a:pt x="34990" y="89441"/>
                  </a:cubicBezTo>
                  <a:cubicBezTo>
                    <a:pt x="36330" y="89156"/>
                    <a:pt x="37645" y="88865"/>
                    <a:pt x="38936" y="88580"/>
                  </a:cubicBezTo>
                  <a:cubicBezTo>
                    <a:pt x="40226" y="88295"/>
                    <a:pt x="41492" y="87768"/>
                    <a:pt x="42740" y="87004"/>
                  </a:cubicBezTo>
                  <a:cubicBezTo>
                    <a:pt x="44840" y="85763"/>
                    <a:pt x="46704" y="84136"/>
                    <a:pt x="48332" y="82128"/>
                  </a:cubicBezTo>
                  <a:cubicBezTo>
                    <a:pt x="49956" y="80123"/>
                    <a:pt x="51342" y="77923"/>
                    <a:pt x="52489" y="75532"/>
                  </a:cubicBezTo>
                  <a:cubicBezTo>
                    <a:pt x="53638" y="73144"/>
                    <a:pt x="54500" y="70683"/>
                    <a:pt x="55070" y="68148"/>
                  </a:cubicBezTo>
                  <a:cubicBezTo>
                    <a:pt x="55646" y="65613"/>
                    <a:pt x="55931" y="63152"/>
                    <a:pt x="55931" y="60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75;p37">
              <a:extLst>
                <a:ext uri="{FF2B5EF4-FFF2-40B4-BE49-F238E27FC236}">
                  <a16:creationId xmlns:a16="http://schemas.microsoft.com/office/drawing/2014/main" id="{AF7600B4-0D29-271B-972D-FA6FBA4845C3}"/>
                </a:ext>
              </a:extLst>
            </p:cNvPr>
            <p:cNvSpPr/>
            <p:nvPr/>
          </p:nvSpPr>
          <p:spPr>
            <a:xfrm>
              <a:off x="12762043" y="8736490"/>
              <a:ext cx="34843" cy="96715"/>
            </a:xfrm>
            <a:custGeom>
              <a:avLst/>
              <a:gdLst/>
              <a:ahLst/>
              <a:cxnLst/>
              <a:rect l="l" t="t" r="r" b="b"/>
              <a:pathLst>
                <a:path w="34843" h="96715" extrusionOk="0">
                  <a:moveTo>
                    <a:pt x="34843" y="641"/>
                  </a:moveTo>
                  <a:cubicBezTo>
                    <a:pt x="34077" y="5419"/>
                    <a:pt x="33458" y="9698"/>
                    <a:pt x="32979" y="13471"/>
                  </a:cubicBezTo>
                  <a:cubicBezTo>
                    <a:pt x="32498" y="17251"/>
                    <a:pt x="32142" y="20763"/>
                    <a:pt x="31903" y="24012"/>
                  </a:cubicBezTo>
                  <a:cubicBezTo>
                    <a:pt x="31664" y="27264"/>
                    <a:pt x="31520" y="30344"/>
                    <a:pt x="31474" y="33262"/>
                  </a:cubicBezTo>
                  <a:cubicBezTo>
                    <a:pt x="31425" y="36177"/>
                    <a:pt x="31425" y="39187"/>
                    <a:pt x="31474" y="42295"/>
                  </a:cubicBezTo>
                  <a:cubicBezTo>
                    <a:pt x="31520" y="45403"/>
                    <a:pt x="31569" y="48747"/>
                    <a:pt x="31618" y="52333"/>
                  </a:cubicBezTo>
                  <a:cubicBezTo>
                    <a:pt x="31667" y="55916"/>
                    <a:pt x="31738" y="59956"/>
                    <a:pt x="31833" y="64449"/>
                  </a:cubicBezTo>
                  <a:lnTo>
                    <a:pt x="32121" y="94989"/>
                  </a:lnTo>
                  <a:cubicBezTo>
                    <a:pt x="31640" y="95376"/>
                    <a:pt x="31066" y="95710"/>
                    <a:pt x="30401" y="95995"/>
                  </a:cubicBezTo>
                  <a:cubicBezTo>
                    <a:pt x="29825" y="96188"/>
                    <a:pt x="29157" y="96378"/>
                    <a:pt x="28393" y="96571"/>
                  </a:cubicBezTo>
                  <a:cubicBezTo>
                    <a:pt x="27627" y="96764"/>
                    <a:pt x="26719" y="96764"/>
                    <a:pt x="25668" y="96571"/>
                  </a:cubicBezTo>
                  <a:cubicBezTo>
                    <a:pt x="25380" y="96571"/>
                    <a:pt x="24831" y="96497"/>
                    <a:pt x="24019" y="96353"/>
                  </a:cubicBezTo>
                  <a:cubicBezTo>
                    <a:pt x="23206" y="96212"/>
                    <a:pt x="22299" y="96044"/>
                    <a:pt x="21293" y="95851"/>
                  </a:cubicBezTo>
                  <a:cubicBezTo>
                    <a:pt x="20288" y="95661"/>
                    <a:pt x="19356" y="95449"/>
                    <a:pt x="18498" y="95207"/>
                  </a:cubicBezTo>
                  <a:cubicBezTo>
                    <a:pt x="17636" y="94971"/>
                    <a:pt x="17063" y="94848"/>
                    <a:pt x="16778" y="94848"/>
                  </a:cubicBezTo>
                  <a:cubicBezTo>
                    <a:pt x="16490" y="92651"/>
                    <a:pt x="16275" y="90070"/>
                    <a:pt x="16134" y="87106"/>
                  </a:cubicBezTo>
                  <a:cubicBezTo>
                    <a:pt x="15990" y="84142"/>
                    <a:pt x="15919" y="81080"/>
                    <a:pt x="15919" y="77929"/>
                  </a:cubicBezTo>
                  <a:cubicBezTo>
                    <a:pt x="15919" y="74772"/>
                    <a:pt x="15941" y="71692"/>
                    <a:pt x="15990" y="68679"/>
                  </a:cubicBezTo>
                  <a:cubicBezTo>
                    <a:pt x="16039" y="65669"/>
                    <a:pt x="16110" y="63015"/>
                    <a:pt x="16205" y="60719"/>
                  </a:cubicBezTo>
                  <a:lnTo>
                    <a:pt x="16349" y="60719"/>
                  </a:lnTo>
                  <a:cubicBezTo>
                    <a:pt x="16539" y="58619"/>
                    <a:pt x="16655" y="56731"/>
                    <a:pt x="16707" y="55055"/>
                  </a:cubicBezTo>
                  <a:cubicBezTo>
                    <a:pt x="16753" y="53387"/>
                    <a:pt x="16753" y="51760"/>
                    <a:pt x="16707" y="50181"/>
                  </a:cubicBezTo>
                  <a:cubicBezTo>
                    <a:pt x="16658" y="48603"/>
                    <a:pt x="16612" y="46978"/>
                    <a:pt x="16563" y="45305"/>
                  </a:cubicBezTo>
                  <a:cubicBezTo>
                    <a:pt x="16514" y="43631"/>
                    <a:pt x="16536" y="41743"/>
                    <a:pt x="16634" y="39641"/>
                  </a:cubicBezTo>
                  <a:cubicBezTo>
                    <a:pt x="16729" y="36772"/>
                    <a:pt x="16897" y="33498"/>
                    <a:pt x="17137" y="29817"/>
                  </a:cubicBezTo>
                  <a:cubicBezTo>
                    <a:pt x="17373" y="26139"/>
                    <a:pt x="17541" y="22771"/>
                    <a:pt x="17639" y="19712"/>
                  </a:cubicBezTo>
                  <a:cubicBezTo>
                    <a:pt x="15343" y="21051"/>
                    <a:pt x="13145" y="22243"/>
                    <a:pt x="11042" y="23298"/>
                  </a:cubicBezTo>
                  <a:cubicBezTo>
                    <a:pt x="8936" y="24346"/>
                    <a:pt x="7265" y="25207"/>
                    <a:pt x="6024" y="25879"/>
                  </a:cubicBezTo>
                  <a:cubicBezTo>
                    <a:pt x="4684" y="25302"/>
                    <a:pt x="3587" y="24279"/>
                    <a:pt x="2725" y="22795"/>
                  </a:cubicBezTo>
                  <a:cubicBezTo>
                    <a:pt x="1864" y="21312"/>
                    <a:pt x="956" y="19476"/>
                    <a:pt x="0" y="17272"/>
                  </a:cubicBezTo>
                  <a:cubicBezTo>
                    <a:pt x="95" y="16509"/>
                    <a:pt x="429" y="15767"/>
                    <a:pt x="1002" y="15053"/>
                  </a:cubicBezTo>
                  <a:cubicBezTo>
                    <a:pt x="1579" y="14333"/>
                    <a:pt x="2269" y="13667"/>
                    <a:pt x="3084" y="13042"/>
                  </a:cubicBezTo>
                  <a:cubicBezTo>
                    <a:pt x="3893" y="12423"/>
                    <a:pt x="4733" y="11871"/>
                    <a:pt x="5592" y="11393"/>
                  </a:cubicBezTo>
                  <a:cubicBezTo>
                    <a:pt x="6450" y="10915"/>
                    <a:pt x="7265" y="10486"/>
                    <a:pt x="8029" y="10103"/>
                  </a:cubicBezTo>
                  <a:cubicBezTo>
                    <a:pt x="10705" y="8668"/>
                    <a:pt x="13859" y="6946"/>
                    <a:pt x="17492" y="4941"/>
                  </a:cubicBezTo>
                  <a:cubicBezTo>
                    <a:pt x="21125" y="2931"/>
                    <a:pt x="24469" y="1404"/>
                    <a:pt x="27532" y="350"/>
                  </a:cubicBezTo>
                  <a:cubicBezTo>
                    <a:pt x="28868" y="-27"/>
                    <a:pt x="30328" y="-101"/>
                    <a:pt x="31906" y="135"/>
                  </a:cubicBezTo>
                  <a:cubicBezTo>
                    <a:pt x="33482" y="374"/>
                    <a:pt x="34460" y="543"/>
                    <a:pt x="34843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76;p37">
              <a:extLst>
                <a:ext uri="{FF2B5EF4-FFF2-40B4-BE49-F238E27FC236}">
                  <a16:creationId xmlns:a16="http://schemas.microsoft.com/office/drawing/2014/main" id="{1D39B2C7-6A5E-5105-FD57-D7B5BC17B1E5}"/>
                </a:ext>
              </a:extLst>
            </p:cNvPr>
            <p:cNvSpPr/>
            <p:nvPr/>
          </p:nvSpPr>
          <p:spPr>
            <a:xfrm>
              <a:off x="12750999" y="9008273"/>
              <a:ext cx="69571" cy="100418"/>
            </a:xfrm>
            <a:custGeom>
              <a:avLst/>
              <a:gdLst/>
              <a:ahLst/>
              <a:cxnLst/>
              <a:rect l="l" t="t" r="r" b="b"/>
              <a:pathLst>
                <a:path w="69571" h="100418" extrusionOk="0">
                  <a:moveTo>
                    <a:pt x="42036" y="477"/>
                  </a:moveTo>
                  <a:cubicBezTo>
                    <a:pt x="42610" y="385"/>
                    <a:pt x="43398" y="403"/>
                    <a:pt x="44403" y="550"/>
                  </a:cubicBezTo>
                  <a:cubicBezTo>
                    <a:pt x="45406" y="694"/>
                    <a:pt x="46457" y="933"/>
                    <a:pt x="47558" y="1264"/>
                  </a:cubicBezTo>
                  <a:cubicBezTo>
                    <a:pt x="48655" y="1602"/>
                    <a:pt x="49710" y="1960"/>
                    <a:pt x="50715" y="2340"/>
                  </a:cubicBezTo>
                  <a:cubicBezTo>
                    <a:pt x="51717" y="2723"/>
                    <a:pt x="52459" y="3104"/>
                    <a:pt x="52938" y="3487"/>
                  </a:cubicBezTo>
                  <a:cubicBezTo>
                    <a:pt x="55807" y="5976"/>
                    <a:pt x="58339" y="8768"/>
                    <a:pt x="60537" y="11876"/>
                  </a:cubicBezTo>
                  <a:cubicBezTo>
                    <a:pt x="62735" y="14984"/>
                    <a:pt x="64504" y="18447"/>
                    <a:pt x="65844" y="22272"/>
                  </a:cubicBezTo>
                  <a:cubicBezTo>
                    <a:pt x="66417" y="23897"/>
                    <a:pt x="66941" y="25760"/>
                    <a:pt x="67422" y="27863"/>
                  </a:cubicBezTo>
                  <a:cubicBezTo>
                    <a:pt x="67898" y="29966"/>
                    <a:pt x="68305" y="32117"/>
                    <a:pt x="68639" y="34315"/>
                  </a:cubicBezTo>
                  <a:cubicBezTo>
                    <a:pt x="68974" y="36513"/>
                    <a:pt x="69213" y="38689"/>
                    <a:pt x="69357" y="40840"/>
                  </a:cubicBezTo>
                  <a:cubicBezTo>
                    <a:pt x="69501" y="42992"/>
                    <a:pt x="69571" y="44978"/>
                    <a:pt x="69571" y="46790"/>
                  </a:cubicBezTo>
                  <a:cubicBezTo>
                    <a:pt x="69571" y="52907"/>
                    <a:pt x="68805" y="59148"/>
                    <a:pt x="67275" y="65502"/>
                  </a:cubicBezTo>
                  <a:cubicBezTo>
                    <a:pt x="65746" y="71862"/>
                    <a:pt x="63477" y="77618"/>
                    <a:pt x="60464" y="82779"/>
                  </a:cubicBezTo>
                  <a:cubicBezTo>
                    <a:pt x="57453" y="87944"/>
                    <a:pt x="53722" y="92174"/>
                    <a:pt x="49277" y="95472"/>
                  </a:cubicBezTo>
                  <a:cubicBezTo>
                    <a:pt x="44832" y="98773"/>
                    <a:pt x="39740" y="100419"/>
                    <a:pt x="34005" y="100419"/>
                  </a:cubicBezTo>
                  <a:cubicBezTo>
                    <a:pt x="30752" y="100419"/>
                    <a:pt x="27549" y="99941"/>
                    <a:pt x="24394" y="98984"/>
                  </a:cubicBezTo>
                  <a:cubicBezTo>
                    <a:pt x="21237" y="98031"/>
                    <a:pt x="18275" y="96548"/>
                    <a:pt x="15504" y="94537"/>
                  </a:cubicBezTo>
                  <a:cubicBezTo>
                    <a:pt x="12828" y="92627"/>
                    <a:pt x="10746" y="90592"/>
                    <a:pt x="9266" y="88444"/>
                  </a:cubicBezTo>
                  <a:cubicBezTo>
                    <a:pt x="7785" y="86292"/>
                    <a:pt x="6277" y="83693"/>
                    <a:pt x="4750" y="80628"/>
                  </a:cubicBezTo>
                  <a:lnTo>
                    <a:pt x="4606" y="80487"/>
                  </a:lnTo>
                  <a:cubicBezTo>
                    <a:pt x="3649" y="78767"/>
                    <a:pt x="2886" y="76735"/>
                    <a:pt x="2310" y="74393"/>
                  </a:cubicBezTo>
                  <a:cubicBezTo>
                    <a:pt x="1737" y="72049"/>
                    <a:pt x="1283" y="69636"/>
                    <a:pt x="949" y="67151"/>
                  </a:cubicBezTo>
                  <a:cubicBezTo>
                    <a:pt x="611" y="64665"/>
                    <a:pt x="372" y="62182"/>
                    <a:pt x="231" y="59697"/>
                  </a:cubicBezTo>
                  <a:cubicBezTo>
                    <a:pt x="87" y="57211"/>
                    <a:pt x="17" y="55013"/>
                    <a:pt x="17" y="53101"/>
                  </a:cubicBezTo>
                  <a:cubicBezTo>
                    <a:pt x="-78" y="49085"/>
                    <a:pt x="231" y="44807"/>
                    <a:pt x="949" y="40264"/>
                  </a:cubicBezTo>
                  <a:cubicBezTo>
                    <a:pt x="1663" y="35725"/>
                    <a:pt x="2788" y="31351"/>
                    <a:pt x="4318" y="27146"/>
                  </a:cubicBezTo>
                  <a:cubicBezTo>
                    <a:pt x="5844" y="22937"/>
                    <a:pt x="7785" y="19042"/>
                    <a:pt x="10124" y="15456"/>
                  </a:cubicBezTo>
                  <a:cubicBezTo>
                    <a:pt x="12466" y="11873"/>
                    <a:pt x="15216" y="9028"/>
                    <a:pt x="18373" y="6926"/>
                  </a:cubicBezTo>
                  <a:cubicBezTo>
                    <a:pt x="19422" y="6064"/>
                    <a:pt x="20905" y="5133"/>
                    <a:pt x="22818" y="4133"/>
                  </a:cubicBezTo>
                  <a:cubicBezTo>
                    <a:pt x="24731" y="3128"/>
                    <a:pt x="26810" y="2267"/>
                    <a:pt x="29057" y="1553"/>
                  </a:cubicBezTo>
                  <a:cubicBezTo>
                    <a:pt x="31301" y="832"/>
                    <a:pt x="33572" y="354"/>
                    <a:pt x="35869" y="118"/>
                  </a:cubicBezTo>
                  <a:cubicBezTo>
                    <a:pt x="38162" y="-118"/>
                    <a:pt x="40219" y="-1"/>
                    <a:pt x="42036" y="477"/>
                  </a:cubicBezTo>
                  <a:close/>
                  <a:moveTo>
                    <a:pt x="35869" y="13810"/>
                  </a:moveTo>
                  <a:cubicBezTo>
                    <a:pt x="32141" y="14003"/>
                    <a:pt x="28888" y="15174"/>
                    <a:pt x="26117" y="17322"/>
                  </a:cubicBezTo>
                  <a:cubicBezTo>
                    <a:pt x="23343" y="19474"/>
                    <a:pt x="21025" y="22272"/>
                    <a:pt x="19161" y="25711"/>
                  </a:cubicBezTo>
                  <a:cubicBezTo>
                    <a:pt x="17294" y="29153"/>
                    <a:pt x="15838" y="33024"/>
                    <a:pt x="14787" y="37325"/>
                  </a:cubicBezTo>
                  <a:cubicBezTo>
                    <a:pt x="13732" y="41625"/>
                    <a:pt x="13067" y="45928"/>
                    <a:pt x="12779" y="50229"/>
                  </a:cubicBezTo>
                  <a:cubicBezTo>
                    <a:pt x="12494" y="54529"/>
                    <a:pt x="12586" y="58786"/>
                    <a:pt x="13067" y="62991"/>
                  </a:cubicBezTo>
                  <a:cubicBezTo>
                    <a:pt x="13542" y="67200"/>
                    <a:pt x="14692" y="71163"/>
                    <a:pt x="16509" y="74893"/>
                  </a:cubicBezTo>
                  <a:cubicBezTo>
                    <a:pt x="18229" y="78620"/>
                    <a:pt x="20764" y="81225"/>
                    <a:pt x="24109" y="82709"/>
                  </a:cubicBezTo>
                  <a:cubicBezTo>
                    <a:pt x="27454" y="84192"/>
                    <a:pt x="30850" y="84692"/>
                    <a:pt x="34290" y="84214"/>
                  </a:cubicBezTo>
                  <a:cubicBezTo>
                    <a:pt x="38306" y="83638"/>
                    <a:pt x="41534" y="82304"/>
                    <a:pt x="43971" y="80199"/>
                  </a:cubicBezTo>
                  <a:cubicBezTo>
                    <a:pt x="46408" y="78099"/>
                    <a:pt x="48630" y="74994"/>
                    <a:pt x="50638" y="70881"/>
                  </a:cubicBezTo>
                  <a:cubicBezTo>
                    <a:pt x="52165" y="67822"/>
                    <a:pt x="53364" y="64285"/>
                    <a:pt x="54222" y="60270"/>
                  </a:cubicBezTo>
                  <a:cubicBezTo>
                    <a:pt x="55083" y="56258"/>
                    <a:pt x="55586" y="52123"/>
                    <a:pt x="55727" y="47869"/>
                  </a:cubicBezTo>
                  <a:cubicBezTo>
                    <a:pt x="55871" y="43614"/>
                    <a:pt x="55608" y="39406"/>
                    <a:pt x="54939" y="35250"/>
                  </a:cubicBezTo>
                  <a:cubicBezTo>
                    <a:pt x="54271" y="31090"/>
                    <a:pt x="53146" y="27412"/>
                    <a:pt x="51570" y="24206"/>
                  </a:cubicBezTo>
                  <a:cubicBezTo>
                    <a:pt x="49992" y="21006"/>
                    <a:pt x="47913" y="18450"/>
                    <a:pt x="45332" y="16538"/>
                  </a:cubicBezTo>
                  <a:cubicBezTo>
                    <a:pt x="42751" y="14628"/>
                    <a:pt x="39596" y="13718"/>
                    <a:pt x="35869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77;p37">
              <a:extLst>
                <a:ext uri="{FF2B5EF4-FFF2-40B4-BE49-F238E27FC236}">
                  <a16:creationId xmlns:a16="http://schemas.microsoft.com/office/drawing/2014/main" id="{FD2CA63B-7319-56CC-0593-9D6824B38636}"/>
                </a:ext>
              </a:extLst>
            </p:cNvPr>
            <p:cNvSpPr/>
            <p:nvPr/>
          </p:nvSpPr>
          <p:spPr>
            <a:xfrm>
              <a:off x="13053570" y="9054993"/>
              <a:ext cx="16346" cy="17055"/>
            </a:xfrm>
            <a:custGeom>
              <a:avLst/>
              <a:gdLst/>
              <a:ahLst/>
              <a:cxnLst/>
              <a:rect l="l" t="t" r="r" b="b"/>
              <a:pathLst>
                <a:path w="16346" h="17055" extrusionOk="0">
                  <a:moveTo>
                    <a:pt x="4235" y="15760"/>
                  </a:moveTo>
                  <a:cubicBezTo>
                    <a:pt x="2417" y="14807"/>
                    <a:pt x="1200" y="13516"/>
                    <a:pt x="578" y="11889"/>
                  </a:cubicBezTo>
                  <a:cubicBezTo>
                    <a:pt x="-45" y="10264"/>
                    <a:pt x="-164" y="8615"/>
                    <a:pt x="219" y="6939"/>
                  </a:cubicBezTo>
                  <a:cubicBezTo>
                    <a:pt x="602" y="5271"/>
                    <a:pt x="1390" y="3788"/>
                    <a:pt x="2586" y="2497"/>
                  </a:cubicBezTo>
                  <a:cubicBezTo>
                    <a:pt x="3781" y="1207"/>
                    <a:pt x="5286" y="416"/>
                    <a:pt x="7104" y="131"/>
                  </a:cubicBezTo>
                  <a:cubicBezTo>
                    <a:pt x="9686" y="-252"/>
                    <a:pt x="11764" y="205"/>
                    <a:pt x="13343" y="1495"/>
                  </a:cubicBezTo>
                  <a:cubicBezTo>
                    <a:pt x="14922" y="2785"/>
                    <a:pt x="15875" y="4361"/>
                    <a:pt x="16212" y="6227"/>
                  </a:cubicBezTo>
                  <a:cubicBezTo>
                    <a:pt x="16546" y="8094"/>
                    <a:pt x="16258" y="10007"/>
                    <a:pt x="15351" y="11965"/>
                  </a:cubicBezTo>
                  <a:cubicBezTo>
                    <a:pt x="14440" y="13924"/>
                    <a:pt x="12742" y="15432"/>
                    <a:pt x="10259" y="16480"/>
                  </a:cubicBezTo>
                  <a:cubicBezTo>
                    <a:pt x="8919" y="17056"/>
                    <a:pt x="7773" y="17200"/>
                    <a:pt x="6816" y="16909"/>
                  </a:cubicBezTo>
                  <a:cubicBezTo>
                    <a:pt x="5860" y="16621"/>
                    <a:pt x="4998" y="16238"/>
                    <a:pt x="4235" y="157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78;p37">
              <a:extLst>
                <a:ext uri="{FF2B5EF4-FFF2-40B4-BE49-F238E27FC236}">
                  <a16:creationId xmlns:a16="http://schemas.microsoft.com/office/drawing/2014/main" id="{EAACEDE1-4892-2098-73DD-01B770665A1E}"/>
                </a:ext>
              </a:extLst>
            </p:cNvPr>
            <p:cNvSpPr/>
            <p:nvPr/>
          </p:nvSpPr>
          <p:spPr>
            <a:xfrm>
              <a:off x="13310445" y="9030491"/>
              <a:ext cx="65130" cy="65114"/>
            </a:xfrm>
            <a:custGeom>
              <a:avLst/>
              <a:gdLst/>
              <a:ahLst/>
              <a:cxnLst/>
              <a:rect l="l" t="t" r="r" b="b"/>
              <a:pathLst>
                <a:path w="65130" h="65114" extrusionOk="0">
                  <a:moveTo>
                    <a:pt x="38739" y="386"/>
                  </a:moveTo>
                  <a:cubicBezTo>
                    <a:pt x="38831" y="867"/>
                    <a:pt x="38905" y="1894"/>
                    <a:pt x="38954" y="3469"/>
                  </a:cubicBezTo>
                  <a:cubicBezTo>
                    <a:pt x="39003" y="5047"/>
                    <a:pt x="39027" y="7006"/>
                    <a:pt x="39027" y="9351"/>
                  </a:cubicBezTo>
                  <a:cubicBezTo>
                    <a:pt x="39027" y="11696"/>
                    <a:pt x="38978" y="14319"/>
                    <a:pt x="38883" y="17237"/>
                  </a:cubicBezTo>
                  <a:cubicBezTo>
                    <a:pt x="38788" y="20152"/>
                    <a:pt x="38690" y="23186"/>
                    <a:pt x="38598" y="26343"/>
                  </a:cubicBezTo>
                  <a:cubicBezTo>
                    <a:pt x="41179" y="26343"/>
                    <a:pt x="43785" y="26368"/>
                    <a:pt x="46415" y="26411"/>
                  </a:cubicBezTo>
                  <a:cubicBezTo>
                    <a:pt x="49046" y="26463"/>
                    <a:pt x="51504" y="26506"/>
                    <a:pt x="53800" y="26555"/>
                  </a:cubicBezTo>
                  <a:cubicBezTo>
                    <a:pt x="56097" y="26604"/>
                    <a:pt x="58150" y="26674"/>
                    <a:pt x="59968" y="26773"/>
                  </a:cubicBezTo>
                  <a:cubicBezTo>
                    <a:pt x="61780" y="26868"/>
                    <a:pt x="63120" y="26962"/>
                    <a:pt x="63981" y="27058"/>
                  </a:cubicBezTo>
                  <a:cubicBezTo>
                    <a:pt x="64364" y="27441"/>
                    <a:pt x="64649" y="28204"/>
                    <a:pt x="64843" y="29353"/>
                  </a:cubicBezTo>
                  <a:cubicBezTo>
                    <a:pt x="65036" y="30500"/>
                    <a:pt x="65131" y="31698"/>
                    <a:pt x="65131" y="32936"/>
                  </a:cubicBezTo>
                  <a:cubicBezTo>
                    <a:pt x="65131" y="34184"/>
                    <a:pt x="65079" y="35303"/>
                    <a:pt x="64987" y="36308"/>
                  </a:cubicBezTo>
                  <a:cubicBezTo>
                    <a:pt x="64892" y="37310"/>
                    <a:pt x="64794" y="37859"/>
                    <a:pt x="64702" y="37957"/>
                  </a:cubicBezTo>
                  <a:cubicBezTo>
                    <a:pt x="64220" y="38150"/>
                    <a:pt x="63169" y="38291"/>
                    <a:pt x="61544" y="38386"/>
                  </a:cubicBezTo>
                  <a:cubicBezTo>
                    <a:pt x="59916" y="38481"/>
                    <a:pt x="57908" y="38555"/>
                    <a:pt x="55520" y="38601"/>
                  </a:cubicBezTo>
                  <a:cubicBezTo>
                    <a:pt x="53129" y="38653"/>
                    <a:pt x="50450" y="38695"/>
                    <a:pt x="47488" y="38745"/>
                  </a:cubicBezTo>
                  <a:cubicBezTo>
                    <a:pt x="44527" y="38794"/>
                    <a:pt x="41419" y="38818"/>
                    <a:pt x="38169" y="38818"/>
                  </a:cubicBezTo>
                  <a:cubicBezTo>
                    <a:pt x="37976" y="44651"/>
                    <a:pt x="37786" y="49855"/>
                    <a:pt x="37593" y="54447"/>
                  </a:cubicBezTo>
                  <a:cubicBezTo>
                    <a:pt x="37400" y="59032"/>
                    <a:pt x="37259" y="61953"/>
                    <a:pt x="37164" y="63194"/>
                  </a:cubicBezTo>
                  <a:cubicBezTo>
                    <a:pt x="36109" y="64249"/>
                    <a:pt x="34726" y="64843"/>
                    <a:pt x="33007" y="64987"/>
                  </a:cubicBezTo>
                  <a:cubicBezTo>
                    <a:pt x="31287" y="65129"/>
                    <a:pt x="29178" y="65153"/>
                    <a:pt x="26695" y="65055"/>
                  </a:cubicBezTo>
                  <a:cubicBezTo>
                    <a:pt x="26124" y="64678"/>
                    <a:pt x="25714" y="63550"/>
                    <a:pt x="25478" y="61686"/>
                  </a:cubicBezTo>
                  <a:cubicBezTo>
                    <a:pt x="25235" y="59820"/>
                    <a:pt x="25119" y="57791"/>
                    <a:pt x="25119" y="55593"/>
                  </a:cubicBezTo>
                  <a:cubicBezTo>
                    <a:pt x="25119" y="53396"/>
                    <a:pt x="25193" y="51293"/>
                    <a:pt x="25334" y="49285"/>
                  </a:cubicBezTo>
                  <a:cubicBezTo>
                    <a:pt x="25478" y="47275"/>
                    <a:pt x="25551" y="45843"/>
                    <a:pt x="25551" y="44985"/>
                  </a:cubicBezTo>
                  <a:lnTo>
                    <a:pt x="25551" y="38959"/>
                  </a:lnTo>
                  <a:lnTo>
                    <a:pt x="1885" y="38959"/>
                  </a:lnTo>
                  <a:cubicBezTo>
                    <a:pt x="831" y="37911"/>
                    <a:pt x="236" y="36547"/>
                    <a:pt x="95" y="34873"/>
                  </a:cubicBezTo>
                  <a:cubicBezTo>
                    <a:pt x="-49" y="33200"/>
                    <a:pt x="-31" y="31122"/>
                    <a:pt x="162" y="28636"/>
                  </a:cubicBezTo>
                  <a:cubicBezTo>
                    <a:pt x="545" y="27968"/>
                    <a:pt x="1646" y="27490"/>
                    <a:pt x="3464" y="27205"/>
                  </a:cubicBezTo>
                  <a:cubicBezTo>
                    <a:pt x="5279" y="26917"/>
                    <a:pt x="7287" y="26726"/>
                    <a:pt x="9488" y="26628"/>
                  </a:cubicBezTo>
                  <a:cubicBezTo>
                    <a:pt x="11686" y="26533"/>
                    <a:pt x="13789" y="26484"/>
                    <a:pt x="15797" y="26484"/>
                  </a:cubicBezTo>
                  <a:cubicBezTo>
                    <a:pt x="17808" y="26484"/>
                    <a:pt x="19239" y="26484"/>
                    <a:pt x="20098" y="26484"/>
                  </a:cubicBezTo>
                  <a:cubicBezTo>
                    <a:pt x="20769" y="26484"/>
                    <a:pt x="21606" y="26463"/>
                    <a:pt x="22611" y="26411"/>
                  </a:cubicBezTo>
                  <a:cubicBezTo>
                    <a:pt x="23614" y="26368"/>
                    <a:pt x="24782" y="26343"/>
                    <a:pt x="26124" y="26343"/>
                  </a:cubicBezTo>
                  <a:cubicBezTo>
                    <a:pt x="26216" y="23760"/>
                    <a:pt x="26339" y="21157"/>
                    <a:pt x="26483" y="18528"/>
                  </a:cubicBezTo>
                  <a:cubicBezTo>
                    <a:pt x="26624" y="15898"/>
                    <a:pt x="26768" y="13458"/>
                    <a:pt x="26912" y="11211"/>
                  </a:cubicBezTo>
                  <a:cubicBezTo>
                    <a:pt x="27053" y="8968"/>
                    <a:pt x="27197" y="6963"/>
                    <a:pt x="27342" y="5188"/>
                  </a:cubicBezTo>
                  <a:cubicBezTo>
                    <a:pt x="27483" y="3423"/>
                    <a:pt x="27651" y="2105"/>
                    <a:pt x="27844" y="1244"/>
                  </a:cubicBezTo>
                  <a:cubicBezTo>
                    <a:pt x="28221" y="867"/>
                    <a:pt x="28991" y="576"/>
                    <a:pt x="30137" y="382"/>
                  </a:cubicBezTo>
                  <a:cubicBezTo>
                    <a:pt x="31287" y="192"/>
                    <a:pt x="32482" y="73"/>
                    <a:pt x="33724" y="24"/>
                  </a:cubicBezTo>
                  <a:cubicBezTo>
                    <a:pt x="34966" y="-25"/>
                    <a:pt x="36091" y="2"/>
                    <a:pt x="37093" y="97"/>
                  </a:cubicBezTo>
                  <a:cubicBezTo>
                    <a:pt x="38092" y="196"/>
                    <a:pt x="38644" y="294"/>
                    <a:pt x="38739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9;p37">
              <a:extLst>
                <a:ext uri="{FF2B5EF4-FFF2-40B4-BE49-F238E27FC236}">
                  <a16:creationId xmlns:a16="http://schemas.microsoft.com/office/drawing/2014/main" id="{D6887FA8-A96A-7F7D-7CEA-1EA4719E0260}"/>
                </a:ext>
              </a:extLst>
            </p:cNvPr>
            <p:cNvSpPr/>
            <p:nvPr/>
          </p:nvSpPr>
          <p:spPr>
            <a:xfrm>
              <a:off x="13587872" y="9045355"/>
              <a:ext cx="65131" cy="35563"/>
            </a:xfrm>
            <a:custGeom>
              <a:avLst/>
              <a:gdLst/>
              <a:ahLst/>
              <a:cxnLst/>
              <a:rect l="l" t="t" r="r" b="b"/>
              <a:pathLst>
                <a:path w="65131" h="35563" extrusionOk="0">
                  <a:moveTo>
                    <a:pt x="64699" y="11617"/>
                  </a:moveTo>
                  <a:cubicBezTo>
                    <a:pt x="64031" y="11810"/>
                    <a:pt x="62142" y="11975"/>
                    <a:pt x="59034" y="12119"/>
                  </a:cubicBezTo>
                  <a:cubicBezTo>
                    <a:pt x="55926" y="12263"/>
                    <a:pt x="52222" y="12361"/>
                    <a:pt x="47921" y="12404"/>
                  </a:cubicBezTo>
                  <a:cubicBezTo>
                    <a:pt x="43620" y="12456"/>
                    <a:pt x="38979" y="12499"/>
                    <a:pt x="34010" y="12548"/>
                  </a:cubicBezTo>
                  <a:cubicBezTo>
                    <a:pt x="29037" y="12597"/>
                    <a:pt x="24353" y="12622"/>
                    <a:pt x="19954" y="12622"/>
                  </a:cubicBezTo>
                  <a:cubicBezTo>
                    <a:pt x="15555" y="12622"/>
                    <a:pt x="11708" y="12622"/>
                    <a:pt x="8412" y="12622"/>
                  </a:cubicBezTo>
                  <a:cubicBezTo>
                    <a:pt x="5111" y="12622"/>
                    <a:pt x="2937" y="12622"/>
                    <a:pt x="1886" y="12622"/>
                  </a:cubicBezTo>
                  <a:cubicBezTo>
                    <a:pt x="831" y="11574"/>
                    <a:pt x="236" y="10210"/>
                    <a:pt x="92" y="8533"/>
                  </a:cubicBezTo>
                  <a:cubicBezTo>
                    <a:pt x="-52" y="6866"/>
                    <a:pt x="-27" y="4781"/>
                    <a:pt x="166" y="2299"/>
                  </a:cubicBezTo>
                  <a:cubicBezTo>
                    <a:pt x="549" y="1631"/>
                    <a:pt x="1647" y="1149"/>
                    <a:pt x="3461" y="864"/>
                  </a:cubicBezTo>
                  <a:cubicBezTo>
                    <a:pt x="5279" y="579"/>
                    <a:pt x="7284" y="386"/>
                    <a:pt x="9485" y="288"/>
                  </a:cubicBezTo>
                  <a:cubicBezTo>
                    <a:pt x="11683" y="196"/>
                    <a:pt x="13786" y="147"/>
                    <a:pt x="15797" y="147"/>
                  </a:cubicBezTo>
                  <a:cubicBezTo>
                    <a:pt x="17802" y="147"/>
                    <a:pt x="19240" y="147"/>
                    <a:pt x="20098" y="147"/>
                  </a:cubicBezTo>
                  <a:cubicBezTo>
                    <a:pt x="21147" y="147"/>
                    <a:pt x="22824" y="123"/>
                    <a:pt x="25117" y="74"/>
                  </a:cubicBezTo>
                  <a:cubicBezTo>
                    <a:pt x="27413" y="25"/>
                    <a:pt x="30018" y="0"/>
                    <a:pt x="32934" y="0"/>
                  </a:cubicBezTo>
                  <a:cubicBezTo>
                    <a:pt x="35852" y="0"/>
                    <a:pt x="38909" y="0"/>
                    <a:pt x="42112" y="0"/>
                  </a:cubicBezTo>
                  <a:cubicBezTo>
                    <a:pt x="45316" y="0"/>
                    <a:pt x="48350" y="25"/>
                    <a:pt x="51220" y="74"/>
                  </a:cubicBezTo>
                  <a:cubicBezTo>
                    <a:pt x="54089" y="123"/>
                    <a:pt x="56670" y="215"/>
                    <a:pt x="58963" y="359"/>
                  </a:cubicBezTo>
                  <a:cubicBezTo>
                    <a:pt x="61260" y="503"/>
                    <a:pt x="62930" y="625"/>
                    <a:pt x="63985" y="717"/>
                  </a:cubicBezTo>
                  <a:cubicBezTo>
                    <a:pt x="64368" y="1103"/>
                    <a:pt x="64653" y="1867"/>
                    <a:pt x="64846" y="3013"/>
                  </a:cubicBezTo>
                  <a:cubicBezTo>
                    <a:pt x="65036" y="4159"/>
                    <a:pt x="65131" y="5358"/>
                    <a:pt x="65131" y="6599"/>
                  </a:cubicBezTo>
                  <a:cubicBezTo>
                    <a:pt x="65131" y="7840"/>
                    <a:pt x="65082" y="8962"/>
                    <a:pt x="64990" y="9968"/>
                  </a:cubicBezTo>
                  <a:cubicBezTo>
                    <a:pt x="64892" y="10973"/>
                    <a:pt x="64797" y="11525"/>
                    <a:pt x="64699" y="11617"/>
                  </a:cubicBezTo>
                  <a:close/>
                  <a:moveTo>
                    <a:pt x="64699" y="34558"/>
                  </a:moveTo>
                  <a:cubicBezTo>
                    <a:pt x="64031" y="34752"/>
                    <a:pt x="62142" y="34920"/>
                    <a:pt x="59034" y="35061"/>
                  </a:cubicBezTo>
                  <a:cubicBezTo>
                    <a:pt x="55926" y="35205"/>
                    <a:pt x="52222" y="35303"/>
                    <a:pt x="47921" y="35349"/>
                  </a:cubicBezTo>
                  <a:cubicBezTo>
                    <a:pt x="43620" y="35398"/>
                    <a:pt x="38979" y="35444"/>
                    <a:pt x="34010" y="35490"/>
                  </a:cubicBezTo>
                  <a:cubicBezTo>
                    <a:pt x="29037" y="35539"/>
                    <a:pt x="24353" y="35564"/>
                    <a:pt x="19954" y="35564"/>
                  </a:cubicBezTo>
                  <a:cubicBezTo>
                    <a:pt x="15555" y="35564"/>
                    <a:pt x="11708" y="35564"/>
                    <a:pt x="8412" y="35564"/>
                  </a:cubicBezTo>
                  <a:cubicBezTo>
                    <a:pt x="5111" y="35564"/>
                    <a:pt x="2937" y="35564"/>
                    <a:pt x="1886" y="35564"/>
                  </a:cubicBezTo>
                  <a:cubicBezTo>
                    <a:pt x="831" y="34516"/>
                    <a:pt x="236" y="33152"/>
                    <a:pt x="92" y="31475"/>
                  </a:cubicBezTo>
                  <a:cubicBezTo>
                    <a:pt x="-52" y="29808"/>
                    <a:pt x="-27" y="27723"/>
                    <a:pt x="166" y="25241"/>
                  </a:cubicBezTo>
                  <a:cubicBezTo>
                    <a:pt x="549" y="24572"/>
                    <a:pt x="1647" y="24091"/>
                    <a:pt x="3461" y="23806"/>
                  </a:cubicBezTo>
                  <a:cubicBezTo>
                    <a:pt x="5279" y="23521"/>
                    <a:pt x="7284" y="23328"/>
                    <a:pt x="9485" y="23230"/>
                  </a:cubicBezTo>
                  <a:cubicBezTo>
                    <a:pt x="11683" y="23138"/>
                    <a:pt x="13786" y="23089"/>
                    <a:pt x="15797" y="23089"/>
                  </a:cubicBezTo>
                  <a:cubicBezTo>
                    <a:pt x="17802" y="23089"/>
                    <a:pt x="19240" y="23089"/>
                    <a:pt x="20098" y="23089"/>
                  </a:cubicBezTo>
                  <a:cubicBezTo>
                    <a:pt x="21147" y="23089"/>
                    <a:pt x="22824" y="23064"/>
                    <a:pt x="25117" y="23015"/>
                  </a:cubicBezTo>
                  <a:cubicBezTo>
                    <a:pt x="27413" y="22966"/>
                    <a:pt x="30018" y="22942"/>
                    <a:pt x="32934" y="22942"/>
                  </a:cubicBezTo>
                  <a:cubicBezTo>
                    <a:pt x="35852" y="22942"/>
                    <a:pt x="38909" y="22942"/>
                    <a:pt x="42112" y="22942"/>
                  </a:cubicBezTo>
                  <a:cubicBezTo>
                    <a:pt x="45316" y="22942"/>
                    <a:pt x="48350" y="22966"/>
                    <a:pt x="51220" y="23015"/>
                  </a:cubicBezTo>
                  <a:cubicBezTo>
                    <a:pt x="54089" y="23064"/>
                    <a:pt x="56670" y="23159"/>
                    <a:pt x="58963" y="23301"/>
                  </a:cubicBezTo>
                  <a:cubicBezTo>
                    <a:pt x="61260" y="23445"/>
                    <a:pt x="62930" y="23567"/>
                    <a:pt x="63985" y="23659"/>
                  </a:cubicBezTo>
                  <a:cubicBezTo>
                    <a:pt x="64368" y="24045"/>
                    <a:pt x="64653" y="24808"/>
                    <a:pt x="64846" y="25955"/>
                  </a:cubicBezTo>
                  <a:cubicBezTo>
                    <a:pt x="65036" y="27104"/>
                    <a:pt x="65131" y="28300"/>
                    <a:pt x="65131" y="29541"/>
                  </a:cubicBezTo>
                  <a:cubicBezTo>
                    <a:pt x="65131" y="30782"/>
                    <a:pt x="65082" y="31904"/>
                    <a:pt x="64990" y="32909"/>
                  </a:cubicBezTo>
                  <a:cubicBezTo>
                    <a:pt x="64892" y="33915"/>
                    <a:pt x="64797" y="34466"/>
                    <a:pt x="64699" y="34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80;p37">
              <a:extLst>
                <a:ext uri="{FF2B5EF4-FFF2-40B4-BE49-F238E27FC236}">
                  <a16:creationId xmlns:a16="http://schemas.microsoft.com/office/drawing/2014/main" id="{38F84B2E-33D4-F402-5E4B-8B92A8B9E8C5}"/>
                </a:ext>
              </a:extLst>
            </p:cNvPr>
            <p:cNvSpPr/>
            <p:nvPr/>
          </p:nvSpPr>
          <p:spPr>
            <a:xfrm>
              <a:off x="13596686" y="8786468"/>
              <a:ext cx="44337" cy="12996"/>
            </a:xfrm>
            <a:custGeom>
              <a:avLst/>
              <a:gdLst/>
              <a:ahLst/>
              <a:cxnLst/>
              <a:rect l="l" t="t" r="r" b="b"/>
              <a:pathLst>
                <a:path w="44337" h="12996" extrusionOk="0">
                  <a:moveTo>
                    <a:pt x="43908" y="11274"/>
                  </a:moveTo>
                  <a:cubicBezTo>
                    <a:pt x="43236" y="11467"/>
                    <a:pt x="41848" y="11657"/>
                    <a:pt x="39748" y="11850"/>
                  </a:cubicBezTo>
                  <a:cubicBezTo>
                    <a:pt x="37645" y="12041"/>
                    <a:pt x="35205" y="12185"/>
                    <a:pt x="32433" y="12280"/>
                  </a:cubicBezTo>
                  <a:cubicBezTo>
                    <a:pt x="29659" y="12375"/>
                    <a:pt x="26695" y="12470"/>
                    <a:pt x="23543" y="12565"/>
                  </a:cubicBezTo>
                  <a:cubicBezTo>
                    <a:pt x="20386" y="12660"/>
                    <a:pt x="17375" y="12733"/>
                    <a:pt x="14506" y="12779"/>
                  </a:cubicBezTo>
                  <a:cubicBezTo>
                    <a:pt x="11640" y="12831"/>
                    <a:pt x="9077" y="12874"/>
                    <a:pt x="6836" y="12923"/>
                  </a:cubicBezTo>
                  <a:cubicBezTo>
                    <a:pt x="4589" y="12972"/>
                    <a:pt x="2940" y="12997"/>
                    <a:pt x="1885" y="12997"/>
                  </a:cubicBezTo>
                  <a:cubicBezTo>
                    <a:pt x="831" y="11949"/>
                    <a:pt x="236" y="10560"/>
                    <a:pt x="95" y="8838"/>
                  </a:cubicBezTo>
                  <a:cubicBezTo>
                    <a:pt x="-49" y="7118"/>
                    <a:pt x="-31" y="5018"/>
                    <a:pt x="162" y="2530"/>
                  </a:cubicBezTo>
                  <a:cubicBezTo>
                    <a:pt x="545" y="1862"/>
                    <a:pt x="1646" y="1383"/>
                    <a:pt x="3464" y="1095"/>
                  </a:cubicBezTo>
                  <a:cubicBezTo>
                    <a:pt x="5276" y="810"/>
                    <a:pt x="7287" y="645"/>
                    <a:pt x="9488" y="593"/>
                  </a:cubicBezTo>
                  <a:cubicBezTo>
                    <a:pt x="11686" y="550"/>
                    <a:pt x="13789" y="525"/>
                    <a:pt x="15797" y="525"/>
                  </a:cubicBezTo>
                  <a:cubicBezTo>
                    <a:pt x="17808" y="525"/>
                    <a:pt x="19239" y="525"/>
                    <a:pt x="20098" y="525"/>
                  </a:cubicBezTo>
                  <a:cubicBezTo>
                    <a:pt x="21725" y="525"/>
                    <a:pt x="23543" y="476"/>
                    <a:pt x="25548" y="381"/>
                  </a:cubicBezTo>
                  <a:cubicBezTo>
                    <a:pt x="27553" y="289"/>
                    <a:pt x="29610" y="191"/>
                    <a:pt x="31716" y="96"/>
                  </a:cubicBezTo>
                  <a:cubicBezTo>
                    <a:pt x="33816" y="1"/>
                    <a:pt x="35848" y="-23"/>
                    <a:pt x="37810" y="22"/>
                  </a:cubicBezTo>
                  <a:cubicBezTo>
                    <a:pt x="39769" y="72"/>
                    <a:pt x="41563" y="191"/>
                    <a:pt x="43187" y="381"/>
                  </a:cubicBezTo>
                  <a:cubicBezTo>
                    <a:pt x="43571" y="764"/>
                    <a:pt x="43856" y="1527"/>
                    <a:pt x="44049" y="2677"/>
                  </a:cubicBezTo>
                  <a:cubicBezTo>
                    <a:pt x="44242" y="3823"/>
                    <a:pt x="44337" y="5022"/>
                    <a:pt x="44337" y="6260"/>
                  </a:cubicBezTo>
                  <a:cubicBezTo>
                    <a:pt x="44337" y="7507"/>
                    <a:pt x="44285" y="8626"/>
                    <a:pt x="44193" y="9631"/>
                  </a:cubicBezTo>
                  <a:cubicBezTo>
                    <a:pt x="44098" y="10628"/>
                    <a:pt x="44003" y="11176"/>
                    <a:pt x="43908" y="1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81;p37">
              <a:extLst>
                <a:ext uri="{FF2B5EF4-FFF2-40B4-BE49-F238E27FC236}">
                  <a16:creationId xmlns:a16="http://schemas.microsoft.com/office/drawing/2014/main" id="{DCBEFDF9-75C7-682D-BB96-637D18081803}"/>
                </a:ext>
              </a:extLst>
            </p:cNvPr>
            <p:cNvSpPr/>
            <p:nvPr/>
          </p:nvSpPr>
          <p:spPr>
            <a:xfrm>
              <a:off x="13579802" y="8466279"/>
              <a:ext cx="84615" cy="99816"/>
            </a:xfrm>
            <a:custGeom>
              <a:avLst/>
              <a:gdLst/>
              <a:ahLst/>
              <a:cxnLst/>
              <a:rect l="l" t="t" r="r" b="b"/>
              <a:pathLst>
                <a:path w="84615" h="99816" extrusionOk="0">
                  <a:moveTo>
                    <a:pt x="76376" y="12494"/>
                  </a:moveTo>
                  <a:cubicBezTo>
                    <a:pt x="74509" y="14786"/>
                    <a:pt x="72501" y="17321"/>
                    <a:pt x="70349" y="20092"/>
                  </a:cubicBezTo>
                  <a:cubicBezTo>
                    <a:pt x="68197" y="22866"/>
                    <a:pt x="66023" y="25735"/>
                    <a:pt x="63822" y="28696"/>
                  </a:cubicBezTo>
                  <a:cubicBezTo>
                    <a:pt x="61624" y="31662"/>
                    <a:pt x="59521" y="34528"/>
                    <a:pt x="57513" y="37302"/>
                  </a:cubicBezTo>
                  <a:cubicBezTo>
                    <a:pt x="55505" y="40076"/>
                    <a:pt x="53663" y="42632"/>
                    <a:pt x="51992" y="44971"/>
                  </a:cubicBezTo>
                  <a:cubicBezTo>
                    <a:pt x="50315" y="47316"/>
                    <a:pt x="48954" y="49201"/>
                    <a:pt x="47903" y="50635"/>
                  </a:cubicBezTo>
                  <a:cubicBezTo>
                    <a:pt x="49527" y="53124"/>
                    <a:pt x="51296" y="55653"/>
                    <a:pt x="53209" y="58233"/>
                  </a:cubicBezTo>
                  <a:cubicBezTo>
                    <a:pt x="55119" y="60814"/>
                    <a:pt x="57105" y="63352"/>
                    <a:pt x="59159" y="65835"/>
                  </a:cubicBezTo>
                  <a:cubicBezTo>
                    <a:pt x="61213" y="68323"/>
                    <a:pt x="63267" y="70687"/>
                    <a:pt x="65327" y="72933"/>
                  </a:cubicBezTo>
                  <a:cubicBezTo>
                    <a:pt x="67381" y="75180"/>
                    <a:pt x="69365" y="77209"/>
                    <a:pt x="71277" y="79027"/>
                  </a:cubicBezTo>
                  <a:cubicBezTo>
                    <a:pt x="72804" y="80458"/>
                    <a:pt x="74242" y="81727"/>
                    <a:pt x="75578" y="82824"/>
                  </a:cubicBezTo>
                  <a:cubicBezTo>
                    <a:pt x="76918" y="83922"/>
                    <a:pt x="78255" y="84902"/>
                    <a:pt x="79594" y="85764"/>
                  </a:cubicBezTo>
                  <a:cubicBezTo>
                    <a:pt x="80551" y="86435"/>
                    <a:pt x="81437" y="87005"/>
                    <a:pt x="82249" y="87483"/>
                  </a:cubicBezTo>
                  <a:cubicBezTo>
                    <a:pt x="83062" y="87961"/>
                    <a:pt x="83849" y="88439"/>
                    <a:pt x="84616" y="88918"/>
                  </a:cubicBezTo>
                  <a:cubicBezTo>
                    <a:pt x="83754" y="90349"/>
                    <a:pt x="82654" y="91691"/>
                    <a:pt x="81314" y="92930"/>
                  </a:cubicBezTo>
                  <a:cubicBezTo>
                    <a:pt x="79975" y="94177"/>
                    <a:pt x="78540" y="95176"/>
                    <a:pt x="77013" y="95946"/>
                  </a:cubicBezTo>
                  <a:cubicBezTo>
                    <a:pt x="75480" y="96709"/>
                    <a:pt x="73978" y="97163"/>
                    <a:pt x="72495" y="97304"/>
                  </a:cubicBezTo>
                  <a:cubicBezTo>
                    <a:pt x="71011" y="97448"/>
                    <a:pt x="69748" y="97187"/>
                    <a:pt x="68696" y="96516"/>
                  </a:cubicBezTo>
                  <a:lnTo>
                    <a:pt x="66115" y="94364"/>
                  </a:lnTo>
                  <a:cubicBezTo>
                    <a:pt x="65637" y="93981"/>
                    <a:pt x="65183" y="93625"/>
                    <a:pt x="64751" y="93291"/>
                  </a:cubicBezTo>
                  <a:cubicBezTo>
                    <a:pt x="64322" y="92957"/>
                    <a:pt x="63865" y="92596"/>
                    <a:pt x="63387" y="92212"/>
                  </a:cubicBezTo>
                  <a:cubicBezTo>
                    <a:pt x="62816" y="91449"/>
                    <a:pt x="62145" y="90708"/>
                    <a:pt x="61382" y="89990"/>
                  </a:cubicBezTo>
                  <a:cubicBezTo>
                    <a:pt x="60612" y="89276"/>
                    <a:pt x="59849" y="88534"/>
                    <a:pt x="59086" y="87768"/>
                  </a:cubicBezTo>
                  <a:cubicBezTo>
                    <a:pt x="58224" y="87005"/>
                    <a:pt x="57390" y="86263"/>
                    <a:pt x="56578" y="85546"/>
                  </a:cubicBezTo>
                  <a:cubicBezTo>
                    <a:pt x="55766" y="84832"/>
                    <a:pt x="55073" y="84139"/>
                    <a:pt x="54500" y="83468"/>
                  </a:cubicBezTo>
                  <a:cubicBezTo>
                    <a:pt x="54021" y="82898"/>
                    <a:pt x="53184" y="81987"/>
                    <a:pt x="51992" y="80746"/>
                  </a:cubicBezTo>
                  <a:cubicBezTo>
                    <a:pt x="50793" y="79505"/>
                    <a:pt x="50006" y="78548"/>
                    <a:pt x="49625" y="77877"/>
                  </a:cubicBezTo>
                  <a:lnTo>
                    <a:pt x="44892" y="71854"/>
                  </a:lnTo>
                  <a:cubicBezTo>
                    <a:pt x="44031" y="70806"/>
                    <a:pt x="43025" y="69632"/>
                    <a:pt x="41882" y="68342"/>
                  </a:cubicBezTo>
                  <a:cubicBezTo>
                    <a:pt x="40735" y="67051"/>
                    <a:pt x="39537" y="65881"/>
                    <a:pt x="38295" y="64829"/>
                  </a:cubicBezTo>
                  <a:cubicBezTo>
                    <a:pt x="37817" y="65117"/>
                    <a:pt x="37054" y="65859"/>
                    <a:pt x="36002" y="67051"/>
                  </a:cubicBezTo>
                  <a:cubicBezTo>
                    <a:pt x="34947" y="68250"/>
                    <a:pt x="33780" y="69657"/>
                    <a:pt x="32489" y="71281"/>
                  </a:cubicBezTo>
                  <a:cubicBezTo>
                    <a:pt x="31198" y="72909"/>
                    <a:pt x="29834" y="74677"/>
                    <a:pt x="28399" y="76587"/>
                  </a:cubicBezTo>
                  <a:cubicBezTo>
                    <a:pt x="26965" y="78499"/>
                    <a:pt x="25674" y="80366"/>
                    <a:pt x="24528" y="82178"/>
                  </a:cubicBezTo>
                  <a:cubicBezTo>
                    <a:pt x="23286" y="84090"/>
                    <a:pt x="22038" y="86006"/>
                    <a:pt x="20800" y="87915"/>
                  </a:cubicBezTo>
                  <a:cubicBezTo>
                    <a:pt x="19552" y="89828"/>
                    <a:pt x="18409" y="91596"/>
                    <a:pt x="17354" y="93221"/>
                  </a:cubicBezTo>
                  <a:cubicBezTo>
                    <a:pt x="16300" y="94655"/>
                    <a:pt x="15371" y="95946"/>
                    <a:pt x="14561" y="97092"/>
                  </a:cubicBezTo>
                  <a:cubicBezTo>
                    <a:pt x="13752" y="98238"/>
                    <a:pt x="13053" y="99146"/>
                    <a:pt x="12483" y="99817"/>
                  </a:cubicBezTo>
                  <a:cubicBezTo>
                    <a:pt x="11907" y="99817"/>
                    <a:pt x="11073" y="99624"/>
                    <a:pt x="9969" y="99241"/>
                  </a:cubicBezTo>
                  <a:cubicBezTo>
                    <a:pt x="8872" y="98858"/>
                    <a:pt x="7722" y="98401"/>
                    <a:pt x="6527" y="97877"/>
                  </a:cubicBezTo>
                  <a:cubicBezTo>
                    <a:pt x="5331" y="97353"/>
                    <a:pt x="4139" y="96804"/>
                    <a:pt x="2943" y="96228"/>
                  </a:cubicBezTo>
                  <a:cubicBezTo>
                    <a:pt x="1744" y="95651"/>
                    <a:pt x="763" y="95173"/>
                    <a:pt x="0" y="94793"/>
                  </a:cubicBezTo>
                  <a:cubicBezTo>
                    <a:pt x="383" y="92596"/>
                    <a:pt x="1625" y="89583"/>
                    <a:pt x="3731" y="85761"/>
                  </a:cubicBezTo>
                  <a:cubicBezTo>
                    <a:pt x="5834" y="81938"/>
                    <a:pt x="8366" y="77825"/>
                    <a:pt x="11330" y="73427"/>
                  </a:cubicBezTo>
                  <a:cubicBezTo>
                    <a:pt x="14488" y="68842"/>
                    <a:pt x="17664" y="64394"/>
                    <a:pt x="20867" y="60094"/>
                  </a:cubicBezTo>
                  <a:cubicBezTo>
                    <a:pt x="24071" y="55794"/>
                    <a:pt x="26628" y="52260"/>
                    <a:pt x="28543" y="49486"/>
                  </a:cubicBezTo>
                  <a:cubicBezTo>
                    <a:pt x="26631" y="45756"/>
                    <a:pt x="24788" y="42243"/>
                    <a:pt x="23019" y="38945"/>
                  </a:cubicBezTo>
                  <a:cubicBezTo>
                    <a:pt x="21251" y="35644"/>
                    <a:pt x="19506" y="32398"/>
                    <a:pt x="17783" y="29192"/>
                  </a:cubicBezTo>
                  <a:cubicBezTo>
                    <a:pt x="16064" y="25992"/>
                    <a:pt x="14414" y="22765"/>
                    <a:pt x="12839" y="19516"/>
                  </a:cubicBezTo>
                  <a:cubicBezTo>
                    <a:pt x="11260" y="16264"/>
                    <a:pt x="9755" y="12776"/>
                    <a:pt x="8320" y="9049"/>
                  </a:cubicBezTo>
                  <a:cubicBezTo>
                    <a:pt x="8896" y="8570"/>
                    <a:pt x="9706" y="8043"/>
                    <a:pt x="10760" y="7470"/>
                  </a:cubicBezTo>
                  <a:cubicBezTo>
                    <a:pt x="11809" y="6900"/>
                    <a:pt x="12912" y="6302"/>
                    <a:pt x="14056" y="5680"/>
                  </a:cubicBezTo>
                  <a:cubicBezTo>
                    <a:pt x="15202" y="5061"/>
                    <a:pt x="16327" y="4463"/>
                    <a:pt x="17425" y="3890"/>
                  </a:cubicBezTo>
                  <a:cubicBezTo>
                    <a:pt x="18522" y="3314"/>
                    <a:pt x="19503" y="2839"/>
                    <a:pt x="20368" y="2456"/>
                  </a:cubicBezTo>
                  <a:cubicBezTo>
                    <a:pt x="21416" y="4656"/>
                    <a:pt x="22538" y="7044"/>
                    <a:pt x="23737" y="9622"/>
                  </a:cubicBezTo>
                  <a:cubicBezTo>
                    <a:pt x="24932" y="12203"/>
                    <a:pt x="26198" y="14878"/>
                    <a:pt x="27535" y="17652"/>
                  </a:cubicBezTo>
                  <a:cubicBezTo>
                    <a:pt x="29062" y="20711"/>
                    <a:pt x="30763" y="24031"/>
                    <a:pt x="32624" y="27617"/>
                  </a:cubicBezTo>
                  <a:cubicBezTo>
                    <a:pt x="34491" y="31203"/>
                    <a:pt x="36664" y="34764"/>
                    <a:pt x="39150" y="38298"/>
                  </a:cubicBezTo>
                  <a:cubicBezTo>
                    <a:pt x="40012" y="37437"/>
                    <a:pt x="41017" y="36413"/>
                    <a:pt x="42161" y="35215"/>
                  </a:cubicBezTo>
                  <a:cubicBezTo>
                    <a:pt x="43310" y="34020"/>
                    <a:pt x="44549" y="32613"/>
                    <a:pt x="45892" y="30985"/>
                  </a:cubicBezTo>
                  <a:cubicBezTo>
                    <a:pt x="47130" y="29361"/>
                    <a:pt x="48494" y="27568"/>
                    <a:pt x="49975" y="25609"/>
                  </a:cubicBezTo>
                  <a:cubicBezTo>
                    <a:pt x="51459" y="23647"/>
                    <a:pt x="53010" y="21618"/>
                    <a:pt x="54638" y="19516"/>
                  </a:cubicBezTo>
                  <a:cubicBezTo>
                    <a:pt x="56262" y="17413"/>
                    <a:pt x="57863" y="15335"/>
                    <a:pt x="59441" y="13278"/>
                  </a:cubicBezTo>
                  <a:cubicBezTo>
                    <a:pt x="61017" y="11225"/>
                    <a:pt x="62522" y="9334"/>
                    <a:pt x="63957" y="7614"/>
                  </a:cubicBezTo>
                  <a:cubicBezTo>
                    <a:pt x="65392" y="5895"/>
                    <a:pt x="66704" y="4365"/>
                    <a:pt x="67902" y="3029"/>
                  </a:cubicBezTo>
                  <a:cubicBezTo>
                    <a:pt x="69098" y="1689"/>
                    <a:pt x="70125" y="687"/>
                    <a:pt x="70986" y="16"/>
                  </a:cubicBezTo>
                  <a:cubicBezTo>
                    <a:pt x="72035" y="-76"/>
                    <a:pt x="73184" y="230"/>
                    <a:pt x="74429" y="948"/>
                  </a:cubicBezTo>
                  <a:cubicBezTo>
                    <a:pt x="75670" y="1665"/>
                    <a:pt x="76866" y="2741"/>
                    <a:pt x="78016" y="4172"/>
                  </a:cubicBezTo>
                  <a:cubicBezTo>
                    <a:pt x="78301" y="4653"/>
                    <a:pt x="78684" y="5082"/>
                    <a:pt x="79162" y="5463"/>
                  </a:cubicBezTo>
                  <a:cubicBezTo>
                    <a:pt x="79640" y="5846"/>
                    <a:pt x="80119" y="6180"/>
                    <a:pt x="80597" y="6468"/>
                  </a:cubicBezTo>
                  <a:lnTo>
                    <a:pt x="81311" y="6897"/>
                  </a:lnTo>
                  <a:cubicBezTo>
                    <a:pt x="79886" y="8331"/>
                    <a:pt x="78236" y="10198"/>
                    <a:pt x="76376" y="12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82;p37">
              <a:extLst>
                <a:ext uri="{FF2B5EF4-FFF2-40B4-BE49-F238E27FC236}">
                  <a16:creationId xmlns:a16="http://schemas.microsoft.com/office/drawing/2014/main" id="{09B76079-94A4-21B3-D3DA-C515D090D818}"/>
                </a:ext>
              </a:extLst>
            </p:cNvPr>
            <p:cNvSpPr/>
            <p:nvPr/>
          </p:nvSpPr>
          <p:spPr>
            <a:xfrm>
              <a:off x="13576358" y="8201748"/>
              <a:ext cx="82755" cy="73376"/>
            </a:xfrm>
            <a:custGeom>
              <a:avLst/>
              <a:gdLst/>
              <a:ahLst/>
              <a:cxnLst/>
              <a:rect l="l" t="t" r="r" b="b"/>
              <a:pathLst>
                <a:path w="82755" h="73376" extrusionOk="0">
                  <a:moveTo>
                    <a:pt x="82213" y="43167"/>
                  </a:moveTo>
                  <a:cubicBezTo>
                    <a:pt x="81361" y="43412"/>
                    <a:pt x="78960" y="43624"/>
                    <a:pt x="75015" y="43808"/>
                  </a:cubicBezTo>
                  <a:cubicBezTo>
                    <a:pt x="71066" y="43989"/>
                    <a:pt x="66358" y="44111"/>
                    <a:pt x="60892" y="44173"/>
                  </a:cubicBezTo>
                  <a:cubicBezTo>
                    <a:pt x="55423" y="44234"/>
                    <a:pt x="49531" y="44295"/>
                    <a:pt x="43219" y="44356"/>
                  </a:cubicBezTo>
                  <a:cubicBezTo>
                    <a:pt x="36898" y="44418"/>
                    <a:pt x="30944" y="44448"/>
                    <a:pt x="25359" y="44448"/>
                  </a:cubicBezTo>
                  <a:cubicBezTo>
                    <a:pt x="19767" y="44448"/>
                    <a:pt x="14878" y="44448"/>
                    <a:pt x="10687" y="44448"/>
                  </a:cubicBezTo>
                  <a:cubicBezTo>
                    <a:pt x="6493" y="44448"/>
                    <a:pt x="3731" y="44448"/>
                    <a:pt x="2398" y="44448"/>
                  </a:cubicBezTo>
                  <a:cubicBezTo>
                    <a:pt x="1058" y="43115"/>
                    <a:pt x="298" y="41380"/>
                    <a:pt x="117" y="39256"/>
                  </a:cubicBezTo>
                  <a:cubicBezTo>
                    <a:pt x="-64" y="37135"/>
                    <a:pt x="-36" y="34490"/>
                    <a:pt x="209" y="31330"/>
                  </a:cubicBezTo>
                  <a:cubicBezTo>
                    <a:pt x="690" y="30481"/>
                    <a:pt x="2091" y="29874"/>
                    <a:pt x="4400" y="29509"/>
                  </a:cubicBezTo>
                  <a:cubicBezTo>
                    <a:pt x="6708" y="29145"/>
                    <a:pt x="9255" y="28903"/>
                    <a:pt x="12054" y="28780"/>
                  </a:cubicBezTo>
                  <a:cubicBezTo>
                    <a:pt x="14850" y="28660"/>
                    <a:pt x="17523" y="28596"/>
                    <a:pt x="20071" y="28596"/>
                  </a:cubicBezTo>
                  <a:cubicBezTo>
                    <a:pt x="22624" y="28596"/>
                    <a:pt x="24445" y="28596"/>
                    <a:pt x="25540" y="28596"/>
                  </a:cubicBezTo>
                  <a:cubicBezTo>
                    <a:pt x="26873" y="28596"/>
                    <a:pt x="29001" y="28568"/>
                    <a:pt x="31916" y="28507"/>
                  </a:cubicBezTo>
                  <a:cubicBezTo>
                    <a:pt x="34834" y="28446"/>
                    <a:pt x="38139" y="28415"/>
                    <a:pt x="41852" y="28415"/>
                  </a:cubicBezTo>
                  <a:cubicBezTo>
                    <a:pt x="45555" y="28415"/>
                    <a:pt x="49442" y="28415"/>
                    <a:pt x="53510" y="28415"/>
                  </a:cubicBezTo>
                  <a:cubicBezTo>
                    <a:pt x="57578" y="28415"/>
                    <a:pt x="61437" y="28446"/>
                    <a:pt x="65086" y="28507"/>
                  </a:cubicBezTo>
                  <a:cubicBezTo>
                    <a:pt x="68727" y="28568"/>
                    <a:pt x="72008" y="28691"/>
                    <a:pt x="74923" y="28872"/>
                  </a:cubicBezTo>
                  <a:cubicBezTo>
                    <a:pt x="77838" y="29056"/>
                    <a:pt x="79966" y="29209"/>
                    <a:pt x="81302" y="29329"/>
                  </a:cubicBezTo>
                  <a:cubicBezTo>
                    <a:pt x="81784" y="29816"/>
                    <a:pt x="82151" y="30784"/>
                    <a:pt x="82391" y="32243"/>
                  </a:cubicBezTo>
                  <a:cubicBezTo>
                    <a:pt x="82636" y="33699"/>
                    <a:pt x="82755" y="35223"/>
                    <a:pt x="82755" y="36801"/>
                  </a:cubicBezTo>
                  <a:cubicBezTo>
                    <a:pt x="82755" y="38380"/>
                    <a:pt x="82694" y="39805"/>
                    <a:pt x="82575" y="41083"/>
                  </a:cubicBezTo>
                  <a:cubicBezTo>
                    <a:pt x="82455" y="42346"/>
                    <a:pt x="82335" y="43048"/>
                    <a:pt x="82213" y="43167"/>
                  </a:cubicBezTo>
                  <a:close/>
                  <a:moveTo>
                    <a:pt x="37017" y="71773"/>
                  </a:moveTo>
                  <a:cubicBezTo>
                    <a:pt x="34709" y="70560"/>
                    <a:pt x="33161" y="68889"/>
                    <a:pt x="32373" y="66762"/>
                  </a:cubicBezTo>
                  <a:cubicBezTo>
                    <a:pt x="31582" y="64638"/>
                    <a:pt x="31429" y="62544"/>
                    <a:pt x="31913" y="60476"/>
                  </a:cubicBezTo>
                  <a:cubicBezTo>
                    <a:pt x="32400" y="58413"/>
                    <a:pt x="33400" y="56558"/>
                    <a:pt x="34920" y="54919"/>
                  </a:cubicBezTo>
                  <a:cubicBezTo>
                    <a:pt x="36441" y="53279"/>
                    <a:pt x="38354" y="52277"/>
                    <a:pt x="40662" y="51915"/>
                  </a:cubicBezTo>
                  <a:cubicBezTo>
                    <a:pt x="43942" y="51431"/>
                    <a:pt x="46551" y="52007"/>
                    <a:pt x="48498" y="53647"/>
                  </a:cubicBezTo>
                  <a:cubicBezTo>
                    <a:pt x="50438" y="55286"/>
                    <a:pt x="51655" y="57291"/>
                    <a:pt x="52140" y="59657"/>
                  </a:cubicBezTo>
                  <a:cubicBezTo>
                    <a:pt x="52627" y="62026"/>
                    <a:pt x="52259" y="64457"/>
                    <a:pt x="51051" y="66946"/>
                  </a:cubicBezTo>
                  <a:cubicBezTo>
                    <a:pt x="49834" y="69438"/>
                    <a:pt x="47707" y="71350"/>
                    <a:pt x="44672" y="72687"/>
                  </a:cubicBezTo>
                  <a:cubicBezTo>
                    <a:pt x="42851" y="73413"/>
                    <a:pt x="41358" y="73569"/>
                    <a:pt x="40208" y="73140"/>
                  </a:cubicBezTo>
                  <a:cubicBezTo>
                    <a:pt x="39053" y="72714"/>
                    <a:pt x="37992" y="72261"/>
                    <a:pt x="37017" y="71773"/>
                  </a:cubicBezTo>
                  <a:close/>
                  <a:moveTo>
                    <a:pt x="37931" y="20210"/>
                  </a:moveTo>
                  <a:cubicBezTo>
                    <a:pt x="35622" y="18999"/>
                    <a:pt x="34071" y="17326"/>
                    <a:pt x="33283" y="15199"/>
                  </a:cubicBezTo>
                  <a:cubicBezTo>
                    <a:pt x="32492" y="13078"/>
                    <a:pt x="32342" y="10951"/>
                    <a:pt x="32830" y="8823"/>
                  </a:cubicBezTo>
                  <a:cubicBezTo>
                    <a:pt x="33311" y="6699"/>
                    <a:pt x="34316" y="4814"/>
                    <a:pt x="35837" y="3175"/>
                  </a:cubicBezTo>
                  <a:cubicBezTo>
                    <a:pt x="37351" y="1538"/>
                    <a:pt x="39267" y="532"/>
                    <a:pt x="41579" y="171"/>
                  </a:cubicBezTo>
                  <a:cubicBezTo>
                    <a:pt x="44856" y="-314"/>
                    <a:pt x="47501" y="232"/>
                    <a:pt x="49503" y="1811"/>
                  </a:cubicBezTo>
                  <a:cubicBezTo>
                    <a:pt x="51508" y="3389"/>
                    <a:pt x="52725" y="5394"/>
                    <a:pt x="53151" y="7821"/>
                  </a:cubicBezTo>
                  <a:cubicBezTo>
                    <a:pt x="53574" y="10252"/>
                    <a:pt x="53213" y="12741"/>
                    <a:pt x="52057" y="15291"/>
                  </a:cubicBezTo>
                  <a:cubicBezTo>
                    <a:pt x="50898" y="17841"/>
                    <a:pt x="48743" y="19784"/>
                    <a:pt x="45588" y="21120"/>
                  </a:cubicBezTo>
                  <a:cubicBezTo>
                    <a:pt x="43884" y="21847"/>
                    <a:pt x="42428" y="22003"/>
                    <a:pt x="41214" y="21574"/>
                  </a:cubicBezTo>
                  <a:cubicBezTo>
                    <a:pt x="39997" y="21151"/>
                    <a:pt x="38906" y="20697"/>
                    <a:pt x="37931" y="20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83;p37">
              <a:extLst>
                <a:ext uri="{FF2B5EF4-FFF2-40B4-BE49-F238E27FC236}">
                  <a16:creationId xmlns:a16="http://schemas.microsoft.com/office/drawing/2014/main" id="{9129B541-176E-F1C8-5952-54A5A4338C5E}"/>
                </a:ext>
              </a:extLst>
            </p:cNvPr>
            <p:cNvSpPr/>
            <p:nvPr/>
          </p:nvSpPr>
          <p:spPr>
            <a:xfrm>
              <a:off x="13031553" y="8734358"/>
              <a:ext cx="68315" cy="99353"/>
            </a:xfrm>
            <a:custGeom>
              <a:avLst/>
              <a:gdLst/>
              <a:ahLst/>
              <a:cxnLst/>
              <a:rect l="l" t="t" r="r" b="b"/>
              <a:pathLst>
                <a:path w="68315" h="99353" extrusionOk="0">
                  <a:moveTo>
                    <a:pt x="2482" y="84643"/>
                  </a:moveTo>
                  <a:cubicBezTo>
                    <a:pt x="5731" y="81584"/>
                    <a:pt x="9150" y="78743"/>
                    <a:pt x="12733" y="76113"/>
                  </a:cubicBezTo>
                  <a:cubicBezTo>
                    <a:pt x="16320" y="73483"/>
                    <a:pt x="19784" y="70642"/>
                    <a:pt x="23132" y="67580"/>
                  </a:cubicBezTo>
                  <a:cubicBezTo>
                    <a:pt x="26001" y="64999"/>
                    <a:pt x="29300" y="61944"/>
                    <a:pt x="33027" y="58406"/>
                  </a:cubicBezTo>
                  <a:cubicBezTo>
                    <a:pt x="36755" y="54869"/>
                    <a:pt x="40293" y="51142"/>
                    <a:pt x="43640" y="47219"/>
                  </a:cubicBezTo>
                  <a:cubicBezTo>
                    <a:pt x="46985" y="43305"/>
                    <a:pt x="49830" y="39262"/>
                    <a:pt x="52175" y="35103"/>
                  </a:cubicBezTo>
                  <a:cubicBezTo>
                    <a:pt x="54517" y="30947"/>
                    <a:pt x="55688" y="26907"/>
                    <a:pt x="55688" y="22987"/>
                  </a:cubicBezTo>
                  <a:cubicBezTo>
                    <a:pt x="55688" y="21745"/>
                    <a:pt x="55403" y="20599"/>
                    <a:pt x="54827" y="19545"/>
                  </a:cubicBezTo>
                  <a:cubicBezTo>
                    <a:pt x="53775" y="17540"/>
                    <a:pt x="52267" y="16225"/>
                    <a:pt x="50311" y="15600"/>
                  </a:cubicBezTo>
                  <a:cubicBezTo>
                    <a:pt x="48352" y="14981"/>
                    <a:pt x="46320" y="14668"/>
                    <a:pt x="44217" y="14668"/>
                  </a:cubicBezTo>
                  <a:lnTo>
                    <a:pt x="44217" y="14812"/>
                  </a:lnTo>
                  <a:cubicBezTo>
                    <a:pt x="42975" y="14812"/>
                    <a:pt x="41182" y="14907"/>
                    <a:pt x="38840" y="15097"/>
                  </a:cubicBezTo>
                  <a:cubicBezTo>
                    <a:pt x="36494" y="15291"/>
                    <a:pt x="33772" y="15885"/>
                    <a:pt x="30667" y="16890"/>
                  </a:cubicBezTo>
                  <a:cubicBezTo>
                    <a:pt x="27558" y="17896"/>
                    <a:pt x="24119" y="19428"/>
                    <a:pt x="20339" y="21482"/>
                  </a:cubicBezTo>
                  <a:cubicBezTo>
                    <a:pt x="16559" y="23536"/>
                    <a:pt x="12617" y="26426"/>
                    <a:pt x="8509" y="30156"/>
                  </a:cubicBezTo>
                  <a:cubicBezTo>
                    <a:pt x="8028" y="29868"/>
                    <a:pt x="7528" y="29417"/>
                    <a:pt x="7004" y="28792"/>
                  </a:cubicBezTo>
                  <a:cubicBezTo>
                    <a:pt x="6476" y="28170"/>
                    <a:pt x="5949" y="27502"/>
                    <a:pt x="5425" y="26781"/>
                  </a:cubicBezTo>
                  <a:cubicBezTo>
                    <a:pt x="4898" y="26067"/>
                    <a:pt x="4395" y="25350"/>
                    <a:pt x="3920" y="24630"/>
                  </a:cubicBezTo>
                  <a:cubicBezTo>
                    <a:pt x="3438" y="23916"/>
                    <a:pt x="3058" y="23364"/>
                    <a:pt x="2773" y="22981"/>
                  </a:cubicBezTo>
                  <a:cubicBezTo>
                    <a:pt x="2773" y="21834"/>
                    <a:pt x="3083" y="20685"/>
                    <a:pt x="3705" y="19539"/>
                  </a:cubicBezTo>
                  <a:cubicBezTo>
                    <a:pt x="4327" y="18392"/>
                    <a:pt x="5115" y="17295"/>
                    <a:pt x="6072" y="16244"/>
                  </a:cubicBezTo>
                  <a:cubicBezTo>
                    <a:pt x="7025" y="15189"/>
                    <a:pt x="8031" y="14233"/>
                    <a:pt x="9082" y="13375"/>
                  </a:cubicBezTo>
                  <a:cubicBezTo>
                    <a:pt x="10134" y="12514"/>
                    <a:pt x="11090" y="11701"/>
                    <a:pt x="11952" y="10938"/>
                  </a:cubicBezTo>
                  <a:cubicBezTo>
                    <a:pt x="12715" y="10270"/>
                    <a:pt x="13503" y="9623"/>
                    <a:pt x="14318" y="9001"/>
                  </a:cubicBezTo>
                  <a:cubicBezTo>
                    <a:pt x="15131" y="8382"/>
                    <a:pt x="15967" y="7784"/>
                    <a:pt x="16826" y="7208"/>
                  </a:cubicBezTo>
                  <a:cubicBezTo>
                    <a:pt x="19695" y="5203"/>
                    <a:pt x="23135" y="3554"/>
                    <a:pt x="27154" y="2264"/>
                  </a:cubicBezTo>
                  <a:cubicBezTo>
                    <a:pt x="31170" y="974"/>
                    <a:pt x="35281" y="235"/>
                    <a:pt x="39486" y="42"/>
                  </a:cubicBezTo>
                  <a:cubicBezTo>
                    <a:pt x="43692" y="-148"/>
                    <a:pt x="47733" y="309"/>
                    <a:pt x="51605" y="1406"/>
                  </a:cubicBezTo>
                  <a:cubicBezTo>
                    <a:pt x="55476" y="2503"/>
                    <a:pt x="58705" y="4440"/>
                    <a:pt x="61286" y="7211"/>
                  </a:cubicBezTo>
                  <a:cubicBezTo>
                    <a:pt x="63005" y="9124"/>
                    <a:pt x="64272" y="11110"/>
                    <a:pt x="65084" y="13163"/>
                  </a:cubicBezTo>
                  <a:cubicBezTo>
                    <a:pt x="65896" y="15217"/>
                    <a:pt x="66638" y="17439"/>
                    <a:pt x="67306" y="19830"/>
                  </a:cubicBezTo>
                  <a:cubicBezTo>
                    <a:pt x="68548" y="24323"/>
                    <a:pt x="68643" y="28697"/>
                    <a:pt x="67595" y="32951"/>
                  </a:cubicBezTo>
                  <a:cubicBezTo>
                    <a:pt x="66540" y="37209"/>
                    <a:pt x="64820" y="41221"/>
                    <a:pt x="62429" y="44994"/>
                  </a:cubicBezTo>
                  <a:cubicBezTo>
                    <a:pt x="60038" y="48773"/>
                    <a:pt x="57267" y="52335"/>
                    <a:pt x="54112" y="55679"/>
                  </a:cubicBezTo>
                  <a:cubicBezTo>
                    <a:pt x="50955" y="59023"/>
                    <a:pt x="47849" y="61986"/>
                    <a:pt x="44790" y="64567"/>
                  </a:cubicBezTo>
                  <a:cubicBezTo>
                    <a:pt x="41154" y="67629"/>
                    <a:pt x="37666" y="70783"/>
                    <a:pt x="34321" y="74035"/>
                  </a:cubicBezTo>
                  <a:cubicBezTo>
                    <a:pt x="30973" y="77284"/>
                    <a:pt x="27773" y="80680"/>
                    <a:pt x="24710" y="84214"/>
                  </a:cubicBezTo>
                  <a:cubicBezTo>
                    <a:pt x="26335" y="84214"/>
                    <a:pt x="27914" y="84141"/>
                    <a:pt x="29444" y="84000"/>
                  </a:cubicBezTo>
                  <a:cubicBezTo>
                    <a:pt x="30973" y="83856"/>
                    <a:pt x="32549" y="83782"/>
                    <a:pt x="34177" y="83782"/>
                  </a:cubicBezTo>
                  <a:cubicBezTo>
                    <a:pt x="38763" y="83782"/>
                    <a:pt x="43760" y="83902"/>
                    <a:pt x="49164" y="84141"/>
                  </a:cubicBezTo>
                  <a:cubicBezTo>
                    <a:pt x="54563" y="84383"/>
                    <a:pt x="59563" y="84119"/>
                    <a:pt x="64152" y="83353"/>
                  </a:cubicBezTo>
                  <a:cubicBezTo>
                    <a:pt x="65105" y="83831"/>
                    <a:pt x="65489" y="84432"/>
                    <a:pt x="65299" y="85146"/>
                  </a:cubicBezTo>
                  <a:cubicBezTo>
                    <a:pt x="65105" y="85860"/>
                    <a:pt x="65249" y="86703"/>
                    <a:pt x="65728" y="87653"/>
                  </a:cubicBezTo>
                  <a:cubicBezTo>
                    <a:pt x="65728" y="88708"/>
                    <a:pt x="65801" y="89759"/>
                    <a:pt x="65942" y="90810"/>
                  </a:cubicBezTo>
                  <a:cubicBezTo>
                    <a:pt x="66086" y="91865"/>
                    <a:pt x="66157" y="92888"/>
                    <a:pt x="66157" y="93894"/>
                  </a:cubicBezTo>
                  <a:cubicBezTo>
                    <a:pt x="66157" y="94896"/>
                    <a:pt x="66037" y="95852"/>
                    <a:pt x="65798" y="96759"/>
                  </a:cubicBezTo>
                  <a:cubicBezTo>
                    <a:pt x="65559" y="97667"/>
                    <a:pt x="65010" y="98461"/>
                    <a:pt x="64149" y="99126"/>
                  </a:cubicBezTo>
                  <a:cubicBezTo>
                    <a:pt x="62141" y="99316"/>
                    <a:pt x="60035" y="99386"/>
                    <a:pt x="57840" y="99340"/>
                  </a:cubicBezTo>
                  <a:cubicBezTo>
                    <a:pt x="55639" y="99291"/>
                    <a:pt x="53536" y="99221"/>
                    <a:pt x="51531" y="99126"/>
                  </a:cubicBezTo>
                  <a:cubicBezTo>
                    <a:pt x="49042" y="99031"/>
                    <a:pt x="46295" y="98933"/>
                    <a:pt x="43285" y="98838"/>
                  </a:cubicBezTo>
                  <a:cubicBezTo>
                    <a:pt x="40271" y="98746"/>
                    <a:pt x="37475" y="98602"/>
                    <a:pt x="34894" y="98408"/>
                  </a:cubicBezTo>
                  <a:cubicBezTo>
                    <a:pt x="34128" y="98316"/>
                    <a:pt x="33319" y="98366"/>
                    <a:pt x="32457" y="98553"/>
                  </a:cubicBezTo>
                  <a:cubicBezTo>
                    <a:pt x="31596" y="98746"/>
                    <a:pt x="30783" y="98795"/>
                    <a:pt x="30020" y="98697"/>
                  </a:cubicBezTo>
                  <a:cubicBezTo>
                    <a:pt x="27914" y="98503"/>
                    <a:pt x="25621" y="98436"/>
                    <a:pt x="23135" y="98479"/>
                  </a:cubicBezTo>
                  <a:cubicBezTo>
                    <a:pt x="20649" y="98528"/>
                    <a:pt x="18138" y="98598"/>
                    <a:pt x="15606" y="98697"/>
                  </a:cubicBezTo>
                  <a:cubicBezTo>
                    <a:pt x="13070" y="98792"/>
                    <a:pt x="10587" y="98890"/>
                    <a:pt x="8147" y="98982"/>
                  </a:cubicBezTo>
                  <a:cubicBezTo>
                    <a:pt x="5710" y="99077"/>
                    <a:pt x="3488" y="99126"/>
                    <a:pt x="1480" y="99126"/>
                  </a:cubicBezTo>
                  <a:cubicBezTo>
                    <a:pt x="140" y="95304"/>
                    <a:pt x="-289" y="92340"/>
                    <a:pt x="189" y="90234"/>
                  </a:cubicBezTo>
                  <a:cubicBezTo>
                    <a:pt x="664" y="88134"/>
                    <a:pt x="1427" y="86274"/>
                    <a:pt x="2482" y="84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4;p37">
              <a:extLst>
                <a:ext uri="{FF2B5EF4-FFF2-40B4-BE49-F238E27FC236}">
                  <a16:creationId xmlns:a16="http://schemas.microsoft.com/office/drawing/2014/main" id="{986EA213-A320-2EB7-A850-F9CA5DAE0BBF}"/>
                </a:ext>
              </a:extLst>
            </p:cNvPr>
            <p:cNvSpPr/>
            <p:nvPr/>
          </p:nvSpPr>
          <p:spPr>
            <a:xfrm>
              <a:off x="13304117" y="8732825"/>
              <a:ext cx="73009" cy="100824"/>
            </a:xfrm>
            <a:custGeom>
              <a:avLst/>
              <a:gdLst/>
              <a:ahLst/>
              <a:cxnLst/>
              <a:rect l="l" t="t" r="r" b="b"/>
              <a:pathLst>
                <a:path w="73009" h="100824" extrusionOk="0">
                  <a:moveTo>
                    <a:pt x="53638" y="54775"/>
                  </a:moveTo>
                  <a:cubicBezTo>
                    <a:pt x="53448" y="54683"/>
                    <a:pt x="53304" y="54585"/>
                    <a:pt x="53209" y="54490"/>
                  </a:cubicBezTo>
                  <a:cubicBezTo>
                    <a:pt x="53114" y="54398"/>
                    <a:pt x="52973" y="54346"/>
                    <a:pt x="52780" y="54346"/>
                  </a:cubicBezTo>
                  <a:cubicBezTo>
                    <a:pt x="51538" y="53298"/>
                    <a:pt x="49938" y="52486"/>
                    <a:pt x="47976" y="51910"/>
                  </a:cubicBezTo>
                  <a:cubicBezTo>
                    <a:pt x="46017" y="51333"/>
                    <a:pt x="43939" y="50978"/>
                    <a:pt x="41741" y="50837"/>
                  </a:cubicBezTo>
                  <a:cubicBezTo>
                    <a:pt x="39543" y="50693"/>
                    <a:pt x="37391" y="50693"/>
                    <a:pt x="35288" y="50837"/>
                  </a:cubicBezTo>
                  <a:cubicBezTo>
                    <a:pt x="33182" y="50978"/>
                    <a:pt x="31416" y="51195"/>
                    <a:pt x="29981" y="51481"/>
                  </a:cubicBezTo>
                  <a:cubicBezTo>
                    <a:pt x="29696" y="51576"/>
                    <a:pt x="29141" y="51625"/>
                    <a:pt x="28332" y="51625"/>
                  </a:cubicBezTo>
                  <a:cubicBezTo>
                    <a:pt x="27517" y="51625"/>
                    <a:pt x="26683" y="51625"/>
                    <a:pt x="25824" y="51625"/>
                  </a:cubicBezTo>
                  <a:cubicBezTo>
                    <a:pt x="24960" y="51625"/>
                    <a:pt x="24123" y="51625"/>
                    <a:pt x="23311" y="51625"/>
                  </a:cubicBezTo>
                  <a:cubicBezTo>
                    <a:pt x="22498" y="51625"/>
                    <a:pt x="21946" y="51625"/>
                    <a:pt x="21661" y="51625"/>
                  </a:cubicBezTo>
                  <a:cubicBezTo>
                    <a:pt x="21468" y="51625"/>
                    <a:pt x="21376" y="51027"/>
                    <a:pt x="21376" y="49832"/>
                  </a:cubicBezTo>
                  <a:cubicBezTo>
                    <a:pt x="21376" y="48636"/>
                    <a:pt x="21419" y="47324"/>
                    <a:pt x="21517" y="45887"/>
                  </a:cubicBezTo>
                  <a:cubicBezTo>
                    <a:pt x="21615" y="44449"/>
                    <a:pt x="21686" y="43113"/>
                    <a:pt x="21735" y="41872"/>
                  </a:cubicBezTo>
                  <a:cubicBezTo>
                    <a:pt x="21784" y="40630"/>
                    <a:pt x="21710" y="39913"/>
                    <a:pt x="21517" y="39720"/>
                  </a:cubicBezTo>
                  <a:cubicBezTo>
                    <a:pt x="21900" y="39628"/>
                    <a:pt x="22403" y="39554"/>
                    <a:pt x="23025" y="39505"/>
                  </a:cubicBezTo>
                  <a:cubicBezTo>
                    <a:pt x="23645" y="39456"/>
                    <a:pt x="24316" y="39432"/>
                    <a:pt x="25030" y="39432"/>
                  </a:cubicBezTo>
                  <a:cubicBezTo>
                    <a:pt x="25751" y="39432"/>
                    <a:pt x="26441" y="39432"/>
                    <a:pt x="27112" y="39432"/>
                  </a:cubicBezTo>
                  <a:cubicBezTo>
                    <a:pt x="27780" y="39432"/>
                    <a:pt x="28307" y="39383"/>
                    <a:pt x="28688" y="39288"/>
                  </a:cubicBezTo>
                  <a:cubicBezTo>
                    <a:pt x="30791" y="38712"/>
                    <a:pt x="33491" y="37924"/>
                    <a:pt x="36790" y="36925"/>
                  </a:cubicBezTo>
                  <a:cubicBezTo>
                    <a:pt x="40091" y="35919"/>
                    <a:pt x="43292" y="34703"/>
                    <a:pt x="46400" y="33268"/>
                  </a:cubicBezTo>
                  <a:cubicBezTo>
                    <a:pt x="49509" y="31834"/>
                    <a:pt x="52158" y="30136"/>
                    <a:pt x="54362" y="28180"/>
                  </a:cubicBezTo>
                  <a:cubicBezTo>
                    <a:pt x="56560" y="26222"/>
                    <a:pt x="57657" y="23999"/>
                    <a:pt x="57657" y="21511"/>
                  </a:cubicBezTo>
                  <a:cubicBezTo>
                    <a:pt x="57657" y="19984"/>
                    <a:pt x="57179" y="18740"/>
                    <a:pt x="56222" y="17783"/>
                  </a:cubicBezTo>
                  <a:cubicBezTo>
                    <a:pt x="55269" y="16827"/>
                    <a:pt x="54120" y="16064"/>
                    <a:pt x="52780" y="15488"/>
                  </a:cubicBezTo>
                  <a:cubicBezTo>
                    <a:pt x="50582" y="14626"/>
                    <a:pt x="48169" y="14124"/>
                    <a:pt x="45539" y="13980"/>
                  </a:cubicBezTo>
                  <a:cubicBezTo>
                    <a:pt x="42909" y="13839"/>
                    <a:pt x="40496" y="14007"/>
                    <a:pt x="38298" y="14482"/>
                  </a:cubicBezTo>
                  <a:cubicBezTo>
                    <a:pt x="37722" y="14675"/>
                    <a:pt x="37008" y="14820"/>
                    <a:pt x="36146" y="14912"/>
                  </a:cubicBezTo>
                  <a:cubicBezTo>
                    <a:pt x="35285" y="15006"/>
                    <a:pt x="34402" y="15129"/>
                    <a:pt x="33491" y="15270"/>
                  </a:cubicBezTo>
                  <a:cubicBezTo>
                    <a:pt x="32584" y="15414"/>
                    <a:pt x="31722" y="15558"/>
                    <a:pt x="30910" y="15699"/>
                  </a:cubicBezTo>
                  <a:cubicBezTo>
                    <a:pt x="30095" y="15843"/>
                    <a:pt x="29500" y="16012"/>
                    <a:pt x="29117" y="16202"/>
                  </a:cubicBezTo>
                  <a:cubicBezTo>
                    <a:pt x="28062" y="16588"/>
                    <a:pt x="27130" y="16947"/>
                    <a:pt x="26318" y="17278"/>
                  </a:cubicBezTo>
                  <a:cubicBezTo>
                    <a:pt x="25506" y="17612"/>
                    <a:pt x="24718" y="17946"/>
                    <a:pt x="23954" y="18280"/>
                  </a:cubicBezTo>
                  <a:cubicBezTo>
                    <a:pt x="23185" y="18617"/>
                    <a:pt x="22397" y="18951"/>
                    <a:pt x="21588" y="19285"/>
                  </a:cubicBezTo>
                  <a:cubicBezTo>
                    <a:pt x="20775" y="19622"/>
                    <a:pt x="19843" y="20030"/>
                    <a:pt x="18792" y="20502"/>
                  </a:cubicBezTo>
                  <a:cubicBezTo>
                    <a:pt x="17642" y="20983"/>
                    <a:pt x="16496" y="21483"/>
                    <a:pt x="15349" y="22010"/>
                  </a:cubicBezTo>
                  <a:cubicBezTo>
                    <a:pt x="14200" y="22537"/>
                    <a:pt x="12958" y="23083"/>
                    <a:pt x="11618" y="23659"/>
                  </a:cubicBezTo>
                  <a:cubicBezTo>
                    <a:pt x="10472" y="24137"/>
                    <a:pt x="9565" y="23828"/>
                    <a:pt x="8893" y="22727"/>
                  </a:cubicBezTo>
                  <a:cubicBezTo>
                    <a:pt x="8225" y="21630"/>
                    <a:pt x="7698" y="20291"/>
                    <a:pt x="7317" y="18715"/>
                  </a:cubicBezTo>
                  <a:cubicBezTo>
                    <a:pt x="6934" y="17137"/>
                    <a:pt x="6674" y="15607"/>
                    <a:pt x="6530" y="14124"/>
                  </a:cubicBezTo>
                  <a:cubicBezTo>
                    <a:pt x="6386" y="12643"/>
                    <a:pt x="6361" y="11761"/>
                    <a:pt x="6456" y="11469"/>
                  </a:cubicBezTo>
                  <a:cubicBezTo>
                    <a:pt x="7891" y="10516"/>
                    <a:pt x="9614" y="9535"/>
                    <a:pt x="11618" y="8530"/>
                  </a:cubicBezTo>
                  <a:cubicBezTo>
                    <a:pt x="13630" y="7525"/>
                    <a:pt x="15659" y="6571"/>
                    <a:pt x="17713" y="5664"/>
                  </a:cubicBezTo>
                  <a:cubicBezTo>
                    <a:pt x="19767" y="4757"/>
                    <a:pt x="21704" y="3969"/>
                    <a:pt x="23522" y="3298"/>
                  </a:cubicBezTo>
                  <a:cubicBezTo>
                    <a:pt x="25334" y="2630"/>
                    <a:pt x="26772" y="2152"/>
                    <a:pt x="27823" y="1864"/>
                  </a:cubicBezTo>
                  <a:cubicBezTo>
                    <a:pt x="30021" y="1195"/>
                    <a:pt x="32271" y="693"/>
                    <a:pt x="34561" y="359"/>
                  </a:cubicBezTo>
                  <a:cubicBezTo>
                    <a:pt x="36857" y="25"/>
                    <a:pt x="39245" y="-46"/>
                    <a:pt x="41735" y="141"/>
                  </a:cubicBezTo>
                  <a:lnTo>
                    <a:pt x="41879" y="0"/>
                  </a:lnTo>
                  <a:cubicBezTo>
                    <a:pt x="44650" y="285"/>
                    <a:pt x="47400" y="714"/>
                    <a:pt x="50125" y="1290"/>
                  </a:cubicBezTo>
                  <a:cubicBezTo>
                    <a:pt x="52847" y="1860"/>
                    <a:pt x="55355" y="2746"/>
                    <a:pt x="57651" y="3945"/>
                  </a:cubicBezTo>
                  <a:cubicBezTo>
                    <a:pt x="59947" y="5140"/>
                    <a:pt x="62026" y="6691"/>
                    <a:pt x="63889" y="8604"/>
                  </a:cubicBezTo>
                  <a:cubicBezTo>
                    <a:pt x="65756" y="10516"/>
                    <a:pt x="67209" y="12858"/>
                    <a:pt x="68264" y="15632"/>
                  </a:cubicBezTo>
                  <a:cubicBezTo>
                    <a:pt x="69217" y="18019"/>
                    <a:pt x="69720" y="20125"/>
                    <a:pt x="69769" y="21940"/>
                  </a:cubicBezTo>
                  <a:cubicBezTo>
                    <a:pt x="69818" y="23757"/>
                    <a:pt x="69555" y="25811"/>
                    <a:pt x="68981" y="28107"/>
                  </a:cubicBezTo>
                  <a:cubicBezTo>
                    <a:pt x="68503" y="29924"/>
                    <a:pt x="67666" y="31595"/>
                    <a:pt x="66474" y="33124"/>
                  </a:cubicBezTo>
                  <a:cubicBezTo>
                    <a:pt x="65275" y="34656"/>
                    <a:pt x="63914" y="36017"/>
                    <a:pt x="62384" y="37213"/>
                  </a:cubicBezTo>
                  <a:cubicBezTo>
                    <a:pt x="60858" y="38411"/>
                    <a:pt x="59233" y="39508"/>
                    <a:pt x="57510" y="40508"/>
                  </a:cubicBezTo>
                  <a:cubicBezTo>
                    <a:pt x="55784" y="41513"/>
                    <a:pt x="54162" y="42396"/>
                    <a:pt x="52633" y="43162"/>
                  </a:cubicBezTo>
                  <a:cubicBezTo>
                    <a:pt x="55597" y="44023"/>
                    <a:pt x="58178" y="45004"/>
                    <a:pt x="60376" y="46101"/>
                  </a:cubicBezTo>
                  <a:cubicBezTo>
                    <a:pt x="62574" y="47202"/>
                    <a:pt x="64509" y="48468"/>
                    <a:pt x="66186" y="49905"/>
                  </a:cubicBezTo>
                  <a:cubicBezTo>
                    <a:pt x="67853" y="51337"/>
                    <a:pt x="69217" y="53013"/>
                    <a:pt x="70272" y="54923"/>
                  </a:cubicBezTo>
                  <a:cubicBezTo>
                    <a:pt x="71327" y="56835"/>
                    <a:pt x="72185" y="59082"/>
                    <a:pt x="72853" y="61663"/>
                  </a:cubicBezTo>
                  <a:cubicBezTo>
                    <a:pt x="73616" y="71603"/>
                    <a:pt x="71587" y="79943"/>
                    <a:pt x="66759" y="86683"/>
                  </a:cubicBezTo>
                  <a:cubicBezTo>
                    <a:pt x="61931" y="93420"/>
                    <a:pt x="54546" y="97891"/>
                    <a:pt x="44601" y="100089"/>
                  </a:cubicBezTo>
                  <a:cubicBezTo>
                    <a:pt x="41637" y="100665"/>
                    <a:pt x="38862" y="100901"/>
                    <a:pt x="36281" y="100803"/>
                  </a:cubicBezTo>
                  <a:cubicBezTo>
                    <a:pt x="35324" y="100803"/>
                    <a:pt x="34396" y="100754"/>
                    <a:pt x="33485" y="100662"/>
                  </a:cubicBezTo>
                  <a:cubicBezTo>
                    <a:pt x="32578" y="100567"/>
                    <a:pt x="31643" y="100469"/>
                    <a:pt x="30686" y="100374"/>
                  </a:cubicBezTo>
                  <a:cubicBezTo>
                    <a:pt x="28200" y="100184"/>
                    <a:pt x="25214" y="99445"/>
                    <a:pt x="21726" y="98155"/>
                  </a:cubicBezTo>
                  <a:cubicBezTo>
                    <a:pt x="18237" y="96865"/>
                    <a:pt x="14862" y="95501"/>
                    <a:pt x="11615" y="94066"/>
                  </a:cubicBezTo>
                  <a:cubicBezTo>
                    <a:pt x="7793" y="92347"/>
                    <a:pt x="3921" y="90480"/>
                    <a:pt x="0" y="88476"/>
                  </a:cubicBezTo>
                  <a:cubicBezTo>
                    <a:pt x="0" y="88283"/>
                    <a:pt x="49" y="87853"/>
                    <a:pt x="144" y="87185"/>
                  </a:cubicBezTo>
                  <a:cubicBezTo>
                    <a:pt x="236" y="86517"/>
                    <a:pt x="334" y="85800"/>
                    <a:pt x="429" y="85034"/>
                  </a:cubicBezTo>
                  <a:cubicBezTo>
                    <a:pt x="521" y="84270"/>
                    <a:pt x="619" y="83575"/>
                    <a:pt x="714" y="82955"/>
                  </a:cubicBezTo>
                  <a:cubicBezTo>
                    <a:pt x="809" y="82333"/>
                    <a:pt x="907" y="81926"/>
                    <a:pt x="1002" y="81733"/>
                  </a:cubicBezTo>
                  <a:cubicBezTo>
                    <a:pt x="1573" y="80013"/>
                    <a:pt x="2149" y="78747"/>
                    <a:pt x="2722" y="77935"/>
                  </a:cubicBezTo>
                  <a:cubicBezTo>
                    <a:pt x="3292" y="77123"/>
                    <a:pt x="3869" y="76191"/>
                    <a:pt x="4442" y="75140"/>
                  </a:cubicBezTo>
                  <a:cubicBezTo>
                    <a:pt x="5012" y="75330"/>
                    <a:pt x="6091" y="75878"/>
                    <a:pt x="7667" y="76789"/>
                  </a:cubicBezTo>
                  <a:cubicBezTo>
                    <a:pt x="9246" y="77696"/>
                    <a:pt x="11061" y="78723"/>
                    <a:pt x="13118" y="79872"/>
                  </a:cubicBezTo>
                  <a:cubicBezTo>
                    <a:pt x="15171" y="81018"/>
                    <a:pt x="17299" y="82119"/>
                    <a:pt x="19497" y="83167"/>
                  </a:cubicBezTo>
                  <a:cubicBezTo>
                    <a:pt x="21695" y="84221"/>
                    <a:pt x="23752" y="84985"/>
                    <a:pt x="25665" y="85463"/>
                  </a:cubicBezTo>
                  <a:cubicBezTo>
                    <a:pt x="29681" y="86989"/>
                    <a:pt x="33574" y="87565"/>
                    <a:pt x="37354" y="87182"/>
                  </a:cubicBezTo>
                  <a:cubicBezTo>
                    <a:pt x="41131" y="86799"/>
                    <a:pt x="44521" y="85797"/>
                    <a:pt x="47535" y="84172"/>
                  </a:cubicBezTo>
                  <a:cubicBezTo>
                    <a:pt x="50551" y="82548"/>
                    <a:pt x="53102" y="80467"/>
                    <a:pt x="55211" y="77935"/>
                  </a:cubicBezTo>
                  <a:cubicBezTo>
                    <a:pt x="57314" y="75403"/>
                    <a:pt x="58724" y="72749"/>
                    <a:pt x="59441" y="69975"/>
                  </a:cubicBezTo>
                  <a:cubicBezTo>
                    <a:pt x="60156" y="67204"/>
                    <a:pt x="60088" y="64479"/>
                    <a:pt x="59227" y="61804"/>
                  </a:cubicBezTo>
                  <a:cubicBezTo>
                    <a:pt x="58375" y="59128"/>
                    <a:pt x="56511" y="56786"/>
                    <a:pt x="53638" y="54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85;p37">
              <a:extLst>
                <a:ext uri="{FF2B5EF4-FFF2-40B4-BE49-F238E27FC236}">
                  <a16:creationId xmlns:a16="http://schemas.microsoft.com/office/drawing/2014/main" id="{5F9E0F71-CCDC-FAB2-8F29-A79CA1BFDDD5}"/>
                </a:ext>
              </a:extLst>
            </p:cNvPr>
            <p:cNvSpPr/>
            <p:nvPr/>
          </p:nvSpPr>
          <p:spPr>
            <a:xfrm>
              <a:off x="13036986" y="8181470"/>
              <a:ext cx="74451" cy="104342"/>
            </a:xfrm>
            <a:custGeom>
              <a:avLst/>
              <a:gdLst/>
              <a:ahLst/>
              <a:cxnLst/>
              <a:rect l="l" t="t" r="r" b="b"/>
              <a:pathLst>
                <a:path w="74451" h="104342" extrusionOk="0">
                  <a:moveTo>
                    <a:pt x="65988" y="18448"/>
                  </a:moveTo>
                  <a:cubicBezTo>
                    <a:pt x="67229" y="21317"/>
                    <a:pt x="67732" y="23683"/>
                    <a:pt x="67493" y="25547"/>
                  </a:cubicBezTo>
                  <a:cubicBezTo>
                    <a:pt x="67254" y="27413"/>
                    <a:pt x="67039" y="29252"/>
                    <a:pt x="66849" y="31067"/>
                  </a:cubicBezTo>
                  <a:cubicBezTo>
                    <a:pt x="66754" y="32121"/>
                    <a:pt x="66181" y="33338"/>
                    <a:pt x="65129" y="34724"/>
                  </a:cubicBezTo>
                  <a:cubicBezTo>
                    <a:pt x="64075" y="36109"/>
                    <a:pt x="62836" y="37519"/>
                    <a:pt x="61402" y="38953"/>
                  </a:cubicBezTo>
                  <a:cubicBezTo>
                    <a:pt x="59967" y="40388"/>
                    <a:pt x="58532" y="41727"/>
                    <a:pt x="57101" y="42968"/>
                  </a:cubicBezTo>
                  <a:cubicBezTo>
                    <a:pt x="55666" y="44213"/>
                    <a:pt x="54519" y="45169"/>
                    <a:pt x="53658" y="45837"/>
                  </a:cubicBezTo>
                  <a:cubicBezTo>
                    <a:pt x="53848" y="46220"/>
                    <a:pt x="55044" y="46913"/>
                    <a:pt x="57242" y="47915"/>
                  </a:cubicBezTo>
                  <a:cubicBezTo>
                    <a:pt x="59440" y="48921"/>
                    <a:pt x="61806" y="50426"/>
                    <a:pt x="64341" y="52433"/>
                  </a:cubicBezTo>
                  <a:cubicBezTo>
                    <a:pt x="66874" y="54438"/>
                    <a:pt x="69191" y="57117"/>
                    <a:pt x="71297" y="60464"/>
                  </a:cubicBezTo>
                  <a:cubicBezTo>
                    <a:pt x="73397" y="63811"/>
                    <a:pt x="74452" y="68016"/>
                    <a:pt x="74452" y="73083"/>
                  </a:cubicBezTo>
                  <a:cubicBezTo>
                    <a:pt x="74452" y="73561"/>
                    <a:pt x="74403" y="74063"/>
                    <a:pt x="74308" y="74588"/>
                  </a:cubicBezTo>
                  <a:cubicBezTo>
                    <a:pt x="74213" y="75115"/>
                    <a:pt x="74163" y="75614"/>
                    <a:pt x="74163" y="76092"/>
                  </a:cubicBezTo>
                  <a:lnTo>
                    <a:pt x="74019" y="76236"/>
                  </a:lnTo>
                  <a:cubicBezTo>
                    <a:pt x="73731" y="80635"/>
                    <a:pt x="72370" y="84601"/>
                    <a:pt x="69933" y="88138"/>
                  </a:cubicBezTo>
                  <a:cubicBezTo>
                    <a:pt x="67496" y="91675"/>
                    <a:pt x="64482" y="94664"/>
                    <a:pt x="60896" y="97100"/>
                  </a:cubicBezTo>
                  <a:cubicBezTo>
                    <a:pt x="57312" y="99537"/>
                    <a:pt x="53367" y="101376"/>
                    <a:pt x="49066" y="102620"/>
                  </a:cubicBezTo>
                  <a:cubicBezTo>
                    <a:pt x="44765" y="103862"/>
                    <a:pt x="40605" y="104389"/>
                    <a:pt x="36589" y="104199"/>
                  </a:cubicBezTo>
                  <a:lnTo>
                    <a:pt x="36589" y="104343"/>
                  </a:lnTo>
                  <a:cubicBezTo>
                    <a:pt x="34869" y="104248"/>
                    <a:pt x="33005" y="104055"/>
                    <a:pt x="30997" y="103767"/>
                  </a:cubicBezTo>
                  <a:cubicBezTo>
                    <a:pt x="28989" y="103479"/>
                    <a:pt x="26957" y="103099"/>
                    <a:pt x="24903" y="102620"/>
                  </a:cubicBezTo>
                  <a:cubicBezTo>
                    <a:pt x="22846" y="102142"/>
                    <a:pt x="20862" y="101520"/>
                    <a:pt x="18953" y="100757"/>
                  </a:cubicBezTo>
                  <a:cubicBezTo>
                    <a:pt x="17040" y="99991"/>
                    <a:pt x="15366" y="99132"/>
                    <a:pt x="13934" y="98176"/>
                  </a:cubicBezTo>
                  <a:cubicBezTo>
                    <a:pt x="13168" y="97698"/>
                    <a:pt x="12475" y="97174"/>
                    <a:pt x="11853" y="96598"/>
                  </a:cubicBezTo>
                  <a:cubicBezTo>
                    <a:pt x="11230" y="96024"/>
                    <a:pt x="10538" y="95500"/>
                    <a:pt x="9774" y="95019"/>
                  </a:cubicBezTo>
                  <a:cubicBezTo>
                    <a:pt x="8245" y="93971"/>
                    <a:pt x="6954" y="92775"/>
                    <a:pt x="5903" y="91436"/>
                  </a:cubicBezTo>
                  <a:cubicBezTo>
                    <a:pt x="4946" y="90195"/>
                    <a:pt x="4131" y="88855"/>
                    <a:pt x="3465" y="87421"/>
                  </a:cubicBezTo>
                  <a:cubicBezTo>
                    <a:pt x="2797" y="85986"/>
                    <a:pt x="2221" y="84555"/>
                    <a:pt x="1746" y="83121"/>
                  </a:cubicBezTo>
                  <a:cubicBezTo>
                    <a:pt x="-455" y="76335"/>
                    <a:pt x="-575" y="70336"/>
                    <a:pt x="1387" y="65126"/>
                  </a:cubicBezTo>
                  <a:cubicBezTo>
                    <a:pt x="3346" y="59918"/>
                    <a:pt x="6764" y="55115"/>
                    <a:pt x="11638" y="50717"/>
                  </a:cubicBezTo>
                  <a:cubicBezTo>
                    <a:pt x="12402" y="49951"/>
                    <a:pt x="13266" y="49212"/>
                    <a:pt x="14219" y="48495"/>
                  </a:cubicBezTo>
                  <a:cubicBezTo>
                    <a:pt x="15173" y="47778"/>
                    <a:pt x="16132" y="47229"/>
                    <a:pt x="17089" y="46846"/>
                  </a:cubicBezTo>
                  <a:cubicBezTo>
                    <a:pt x="15847" y="45798"/>
                    <a:pt x="14673" y="44480"/>
                    <a:pt x="13576" y="42904"/>
                  </a:cubicBezTo>
                  <a:cubicBezTo>
                    <a:pt x="12475" y="41326"/>
                    <a:pt x="11448" y="39870"/>
                    <a:pt x="10495" y="38530"/>
                  </a:cubicBezTo>
                  <a:cubicBezTo>
                    <a:pt x="7720" y="34420"/>
                    <a:pt x="6356" y="30310"/>
                    <a:pt x="6405" y="26200"/>
                  </a:cubicBezTo>
                  <a:cubicBezTo>
                    <a:pt x="6454" y="22089"/>
                    <a:pt x="7506" y="18313"/>
                    <a:pt x="9563" y="14871"/>
                  </a:cubicBezTo>
                  <a:cubicBezTo>
                    <a:pt x="11617" y="11429"/>
                    <a:pt x="14437" y="8490"/>
                    <a:pt x="18024" y="6053"/>
                  </a:cubicBezTo>
                  <a:cubicBezTo>
                    <a:pt x="21607" y="3616"/>
                    <a:pt x="25504" y="2016"/>
                    <a:pt x="29713" y="1250"/>
                  </a:cubicBezTo>
                  <a:cubicBezTo>
                    <a:pt x="31239" y="965"/>
                    <a:pt x="32818" y="656"/>
                    <a:pt x="34446" y="318"/>
                  </a:cubicBezTo>
                  <a:cubicBezTo>
                    <a:pt x="36071" y="-16"/>
                    <a:pt x="37695" y="-86"/>
                    <a:pt x="39323" y="104"/>
                  </a:cubicBezTo>
                  <a:cubicBezTo>
                    <a:pt x="44391" y="677"/>
                    <a:pt x="48548" y="1658"/>
                    <a:pt x="51800" y="3043"/>
                  </a:cubicBezTo>
                  <a:cubicBezTo>
                    <a:pt x="55050" y="4429"/>
                    <a:pt x="57655" y="6007"/>
                    <a:pt x="59617" y="7776"/>
                  </a:cubicBezTo>
                  <a:cubicBezTo>
                    <a:pt x="61576" y="9547"/>
                    <a:pt x="63011" y="11386"/>
                    <a:pt x="63921" y="13296"/>
                  </a:cubicBezTo>
                  <a:cubicBezTo>
                    <a:pt x="64817" y="15199"/>
                    <a:pt x="65509" y="16919"/>
                    <a:pt x="65988" y="18448"/>
                  </a:cubicBezTo>
                  <a:close/>
                  <a:moveTo>
                    <a:pt x="60396" y="71930"/>
                  </a:moveTo>
                  <a:cubicBezTo>
                    <a:pt x="60396" y="69254"/>
                    <a:pt x="59605" y="66864"/>
                    <a:pt x="58029" y="64761"/>
                  </a:cubicBezTo>
                  <a:cubicBezTo>
                    <a:pt x="56451" y="62658"/>
                    <a:pt x="54492" y="60890"/>
                    <a:pt x="52150" y="59455"/>
                  </a:cubicBezTo>
                  <a:cubicBezTo>
                    <a:pt x="49804" y="58021"/>
                    <a:pt x="47272" y="56899"/>
                    <a:pt x="44550" y="56087"/>
                  </a:cubicBezTo>
                  <a:cubicBezTo>
                    <a:pt x="41825" y="55275"/>
                    <a:pt x="39314" y="54821"/>
                    <a:pt x="37021" y="54723"/>
                  </a:cubicBezTo>
                  <a:cubicBezTo>
                    <a:pt x="33867" y="54533"/>
                    <a:pt x="31236" y="55036"/>
                    <a:pt x="29133" y="56228"/>
                  </a:cubicBezTo>
                  <a:cubicBezTo>
                    <a:pt x="27027" y="57423"/>
                    <a:pt x="24832" y="58977"/>
                    <a:pt x="22536" y="60890"/>
                  </a:cubicBezTo>
                  <a:cubicBezTo>
                    <a:pt x="20528" y="62517"/>
                    <a:pt x="18999" y="64451"/>
                    <a:pt x="17947" y="66695"/>
                  </a:cubicBezTo>
                  <a:cubicBezTo>
                    <a:pt x="16893" y="68942"/>
                    <a:pt x="16227" y="71354"/>
                    <a:pt x="15942" y="73938"/>
                  </a:cubicBezTo>
                  <a:cubicBezTo>
                    <a:pt x="15461" y="77953"/>
                    <a:pt x="16227" y="81275"/>
                    <a:pt x="18235" y="83902"/>
                  </a:cubicBezTo>
                  <a:cubicBezTo>
                    <a:pt x="20243" y="86532"/>
                    <a:pt x="22898" y="88466"/>
                    <a:pt x="26193" y="89710"/>
                  </a:cubicBezTo>
                  <a:cubicBezTo>
                    <a:pt x="29492" y="90955"/>
                    <a:pt x="33125" y="91503"/>
                    <a:pt x="37095" y="91359"/>
                  </a:cubicBezTo>
                  <a:cubicBezTo>
                    <a:pt x="41062" y="91215"/>
                    <a:pt x="44768" y="90406"/>
                    <a:pt x="48210" y="88923"/>
                  </a:cubicBezTo>
                  <a:cubicBezTo>
                    <a:pt x="51653" y="87442"/>
                    <a:pt x="54544" y="85291"/>
                    <a:pt x="56886" y="82468"/>
                  </a:cubicBezTo>
                  <a:cubicBezTo>
                    <a:pt x="59225" y="79651"/>
                    <a:pt x="60396" y="76138"/>
                    <a:pt x="60396" y="71930"/>
                  </a:cubicBezTo>
                  <a:close/>
                  <a:moveTo>
                    <a:pt x="50500" y="15723"/>
                  </a:moveTo>
                  <a:cubicBezTo>
                    <a:pt x="48971" y="14384"/>
                    <a:pt x="47297" y="13428"/>
                    <a:pt x="45482" y="12854"/>
                  </a:cubicBezTo>
                  <a:cubicBezTo>
                    <a:pt x="43664" y="12281"/>
                    <a:pt x="41754" y="11947"/>
                    <a:pt x="39746" y="11852"/>
                  </a:cubicBezTo>
                  <a:lnTo>
                    <a:pt x="39602" y="11996"/>
                  </a:lnTo>
                  <a:cubicBezTo>
                    <a:pt x="35967" y="11708"/>
                    <a:pt x="32453" y="12379"/>
                    <a:pt x="29060" y="14004"/>
                  </a:cubicBezTo>
                  <a:cubicBezTo>
                    <a:pt x="25663" y="15631"/>
                    <a:pt x="23060" y="17755"/>
                    <a:pt x="21243" y="20382"/>
                  </a:cubicBezTo>
                  <a:cubicBezTo>
                    <a:pt x="19425" y="23012"/>
                    <a:pt x="18707" y="25881"/>
                    <a:pt x="19091" y="28986"/>
                  </a:cubicBezTo>
                  <a:cubicBezTo>
                    <a:pt x="19474" y="32094"/>
                    <a:pt x="21623" y="35033"/>
                    <a:pt x="25544" y="37804"/>
                  </a:cubicBezTo>
                  <a:cubicBezTo>
                    <a:pt x="27742" y="38665"/>
                    <a:pt x="29560" y="39073"/>
                    <a:pt x="30994" y="39021"/>
                  </a:cubicBezTo>
                  <a:cubicBezTo>
                    <a:pt x="32429" y="38975"/>
                    <a:pt x="34339" y="38855"/>
                    <a:pt x="36733" y="38662"/>
                  </a:cubicBezTo>
                  <a:cubicBezTo>
                    <a:pt x="38358" y="38567"/>
                    <a:pt x="40176" y="38089"/>
                    <a:pt x="42183" y="37228"/>
                  </a:cubicBezTo>
                  <a:cubicBezTo>
                    <a:pt x="44188" y="36366"/>
                    <a:pt x="46077" y="35291"/>
                    <a:pt x="47849" y="34000"/>
                  </a:cubicBezTo>
                  <a:cubicBezTo>
                    <a:pt x="49614" y="32707"/>
                    <a:pt x="51123" y="31229"/>
                    <a:pt x="52367" y="29553"/>
                  </a:cubicBezTo>
                  <a:cubicBezTo>
                    <a:pt x="53609" y="27879"/>
                    <a:pt x="54280" y="26135"/>
                    <a:pt x="54375" y="24318"/>
                  </a:cubicBezTo>
                  <a:cubicBezTo>
                    <a:pt x="54375" y="23745"/>
                    <a:pt x="54302" y="23027"/>
                    <a:pt x="54161" y="22166"/>
                  </a:cubicBezTo>
                  <a:cubicBezTo>
                    <a:pt x="54017" y="21305"/>
                    <a:pt x="53777" y="20447"/>
                    <a:pt x="53443" y="19585"/>
                  </a:cubicBezTo>
                  <a:cubicBezTo>
                    <a:pt x="53106" y="18724"/>
                    <a:pt x="52677" y="17936"/>
                    <a:pt x="52153" y="17219"/>
                  </a:cubicBezTo>
                  <a:cubicBezTo>
                    <a:pt x="51622" y="16511"/>
                    <a:pt x="51074" y="16008"/>
                    <a:pt x="50500" y="15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86;p37">
              <a:extLst>
                <a:ext uri="{FF2B5EF4-FFF2-40B4-BE49-F238E27FC236}">
                  <a16:creationId xmlns:a16="http://schemas.microsoft.com/office/drawing/2014/main" id="{465228A6-CE91-5279-4915-AB58B81238AE}"/>
                </a:ext>
              </a:extLst>
            </p:cNvPr>
            <p:cNvSpPr/>
            <p:nvPr/>
          </p:nvSpPr>
          <p:spPr>
            <a:xfrm>
              <a:off x="13299694" y="8178125"/>
              <a:ext cx="69772" cy="103954"/>
            </a:xfrm>
            <a:custGeom>
              <a:avLst/>
              <a:gdLst/>
              <a:ahLst/>
              <a:cxnLst/>
              <a:rect l="l" t="t" r="r" b="b"/>
              <a:pathLst>
                <a:path w="69772" h="103954" extrusionOk="0">
                  <a:moveTo>
                    <a:pt x="38078" y="85745"/>
                  </a:moveTo>
                  <a:cubicBezTo>
                    <a:pt x="39896" y="84120"/>
                    <a:pt x="41472" y="82566"/>
                    <a:pt x="42811" y="81083"/>
                  </a:cubicBezTo>
                  <a:cubicBezTo>
                    <a:pt x="44151" y="79602"/>
                    <a:pt x="45297" y="78027"/>
                    <a:pt x="46254" y="76350"/>
                  </a:cubicBezTo>
                  <a:cubicBezTo>
                    <a:pt x="47210" y="74680"/>
                    <a:pt x="48023" y="72887"/>
                    <a:pt x="48694" y="70974"/>
                  </a:cubicBezTo>
                  <a:cubicBezTo>
                    <a:pt x="49362" y="69062"/>
                    <a:pt x="49985" y="66913"/>
                    <a:pt x="50555" y="64522"/>
                  </a:cubicBezTo>
                  <a:cubicBezTo>
                    <a:pt x="50460" y="64522"/>
                    <a:pt x="50414" y="64308"/>
                    <a:pt x="50414" y="63879"/>
                  </a:cubicBezTo>
                  <a:cubicBezTo>
                    <a:pt x="50414" y="63450"/>
                    <a:pt x="50435" y="62971"/>
                    <a:pt x="50487" y="62444"/>
                  </a:cubicBezTo>
                  <a:cubicBezTo>
                    <a:pt x="50530" y="61920"/>
                    <a:pt x="50555" y="61227"/>
                    <a:pt x="50555" y="60366"/>
                  </a:cubicBezTo>
                  <a:cubicBezTo>
                    <a:pt x="49215" y="61706"/>
                    <a:pt x="47759" y="62852"/>
                    <a:pt x="46183" y="63808"/>
                  </a:cubicBezTo>
                  <a:cubicBezTo>
                    <a:pt x="44605" y="64764"/>
                    <a:pt x="43004" y="65626"/>
                    <a:pt x="41380" y="66389"/>
                  </a:cubicBezTo>
                  <a:cubicBezTo>
                    <a:pt x="39274" y="67443"/>
                    <a:pt x="36738" y="68182"/>
                    <a:pt x="33777" y="68611"/>
                  </a:cubicBezTo>
                  <a:cubicBezTo>
                    <a:pt x="30813" y="69040"/>
                    <a:pt x="27778" y="69089"/>
                    <a:pt x="24669" y="68755"/>
                  </a:cubicBezTo>
                  <a:cubicBezTo>
                    <a:pt x="21561" y="68421"/>
                    <a:pt x="18477" y="67609"/>
                    <a:pt x="15417" y="66318"/>
                  </a:cubicBezTo>
                  <a:cubicBezTo>
                    <a:pt x="12358" y="65025"/>
                    <a:pt x="9657" y="63161"/>
                    <a:pt x="7315" y="60725"/>
                  </a:cubicBezTo>
                  <a:cubicBezTo>
                    <a:pt x="4970" y="58288"/>
                    <a:pt x="3106" y="55183"/>
                    <a:pt x="1723" y="51404"/>
                  </a:cubicBezTo>
                  <a:cubicBezTo>
                    <a:pt x="338" y="47628"/>
                    <a:pt x="-214" y="43113"/>
                    <a:pt x="74" y="37853"/>
                  </a:cubicBezTo>
                  <a:cubicBezTo>
                    <a:pt x="451" y="29535"/>
                    <a:pt x="2438" y="22559"/>
                    <a:pt x="6024" y="16919"/>
                  </a:cubicBezTo>
                  <a:cubicBezTo>
                    <a:pt x="9611" y="11279"/>
                    <a:pt x="13986" y="7050"/>
                    <a:pt x="19148" y="4230"/>
                  </a:cubicBezTo>
                  <a:cubicBezTo>
                    <a:pt x="24311" y="1410"/>
                    <a:pt x="29856" y="0"/>
                    <a:pt x="35782" y="0"/>
                  </a:cubicBezTo>
                  <a:cubicBezTo>
                    <a:pt x="41711" y="0"/>
                    <a:pt x="47183" y="1505"/>
                    <a:pt x="52207" y="4518"/>
                  </a:cubicBezTo>
                  <a:cubicBezTo>
                    <a:pt x="57226" y="7528"/>
                    <a:pt x="61407" y="12070"/>
                    <a:pt x="64755" y="18139"/>
                  </a:cubicBezTo>
                  <a:cubicBezTo>
                    <a:pt x="68099" y="24211"/>
                    <a:pt x="69773" y="31883"/>
                    <a:pt x="69773" y="41151"/>
                  </a:cubicBezTo>
                  <a:lnTo>
                    <a:pt x="69632" y="41295"/>
                  </a:lnTo>
                  <a:cubicBezTo>
                    <a:pt x="69632" y="46745"/>
                    <a:pt x="69129" y="52216"/>
                    <a:pt x="68124" y="57712"/>
                  </a:cubicBezTo>
                  <a:cubicBezTo>
                    <a:pt x="67118" y="63210"/>
                    <a:pt x="65567" y="68467"/>
                    <a:pt x="63464" y="73484"/>
                  </a:cubicBezTo>
                  <a:cubicBezTo>
                    <a:pt x="61358" y="78502"/>
                    <a:pt x="58587" y="83115"/>
                    <a:pt x="55144" y="87323"/>
                  </a:cubicBezTo>
                  <a:cubicBezTo>
                    <a:pt x="51701" y="91531"/>
                    <a:pt x="47541" y="95020"/>
                    <a:pt x="42667" y="97790"/>
                  </a:cubicBezTo>
                  <a:cubicBezTo>
                    <a:pt x="41996" y="98173"/>
                    <a:pt x="40966" y="98627"/>
                    <a:pt x="39583" y="99151"/>
                  </a:cubicBezTo>
                  <a:cubicBezTo>
                    <a:pt x="38198" y="99678"/>
                    <a:pt x="36760" y="100181"/>
                    <a:pt x="35282" y="100656"/>
                  </a:cubicBezTo>
                  <a:cubicBezTo>
                    <a:pt x="33798" y="101137"/>
                    <a:pt x="32364" y="101588"/>
                    <a:pt x="30981" y="102020"/>
                  </a:cubicBezTo>
                  <a:cubicBezTo>
                    <a:pt x="29596" y="102449"/>
                    <a:pt x="28516" y="102713"/>
                    <a:pt x="27753" y="102808"/>
                  </a:cubicBezTo>
                  <a:cubicBezTo>
                    <a:pt x="26414" y="103096"/>
                    <a:pt x="24905" y="103310"/>
                    <a:pt x="23235" y="103451"/>
                  </a:cubicBezTo>
                  <a:cubicBezTo>
                    <a:pt x="21561" y="103596"/>
                    <a:pt x="19939" y="103715"/>
                    <a:pt x="18360" y="103810"/>
                  </a:cubicBezTo>
                  <a:cubicBezTo>
                    <a:pt x="16782" y="103905"/>
                    <a:pt x="15368" y="103954"/>
                    <a:pt x="14127" y="103954"/>
                  </a:cubicBezTo>
                  <a:cubicBezTo>
                    <a:pt x="12885" y="103954"/>
                    <a:pt x="11975" y="103859"/>
                    <a:pt x="11404" y="103666"/>
                  </a:cubicBezTo>
                  <a:cubicBezTo>
                    <a:pt x="10255" y="103571"/>
                    <a:pt x="9369" y="103019"/>
                    <a:pt x="8750" y="102017"/>
                  </a:cubicBezTo>
                  <a:cubicBezTo>
                    <a:pt x="8127" y="101015"/>
                    <a:pt x="7744" y="99890"/>
                    <a:pt x="7600" y="98649"/>
                  </a:cubicBezTo>
                  <a:cubicBezTo>
                    <a:pt x="7459" y="97407"/>
                    <a:pt x="7533" y="96212"/>
                    <a:pt x="7818" y="95062"/>
                  </a:cubicBezTo>
                  <a:cubicBezTo>
                    <a:pt x="8103" y="93916"/>
                    <a:pt x="8532" y="93150"/>
                    <a:pt x="9108" y="92770"/>
                  </a:cubicBezTo>
                  <a:cubicBezTo>
                    <a:pt x="15319" y="92675"/>
                    <a:pt x="20941" y="92172"/>
                    <a:pt x="25960" y="91265"/>
                  </a:cubicBezTo>
                  <a:cubicBezTo>
                    <a:pt x="30981" y="90358"/>
                    <a:pt x="35016" y="88519"/>
                    <a:pt x="38078" y="85745"/>
                  </a:cubicBezTo>
                  <a:close/>
                  <a:moveTo>
                    <a:pt x="14127" y="42583"/>
                  </a:moveTo>
                  <a:cubicBezTo>
                    <a:pt x="14510" y="45737"/>
                    <a:pt x="15635" y="48317"/>
                    <a:pt x="17499" y="50325"/>
                  </a:cubicBezTo>
                  <a:cubicBezTo>
                    <a:pt x="19360" y="52333"/>
                    <a:pt x="21607" y="53816"/>
                    <a:pt x="24237" y="54772"/>
                  </a:cubicBezTo>
                  <a:cubicBezTo>
                    <a:pt x="26867" y="55729"/>
                    <a:pt x="29709" y="56158"/>
                    <a:pt x="32768" y="56063"/>
                  </a:cubicBezTo>
                  <a:cubicBezTo>
                    <a:pt x="35828" y="55968"/>
                    <a:pt x="38722" y="55300"/>
                    <a:pt x="41444" y="54055"/>
                  </a:cubicBezTo>
                  <a:cubicBezTo>
                    <a:pt x="44169" y="52814"/>
                    <a:pt x="46539" y="51021"/>
                    <a:pt x="48544" y="48679"/>
                  </a:cubicBezTo>
                  <a:cubicBezTo>
                    <a:pt x="50549" y="46337"/>
                    <a:pt x="51839" y="43444"/>
                    <a:pt x="52416" y="40005"/>
                  </a:cubicBezTo>
                  <a:cubicBezTo>
                    <a:pt x="52799" y="38092"/>
                    <a:pt x="52992" y="36039"/>
                    <a:pt x="52992" y="33838"/>
                  </a:cubicBezTo>
                  <a:cubicBezTo>
                    <a:pt x="52992" y="31641"/>
                    <a:pt x="52750" y="29584"/>
                    <a:pt x="52272" y="27674"/>
                  </a:cubicBezTo>
                  <a:cubicBezTo>
                    <a:pt x="51701" y="25090"/>
                    <a:pt x="50815" y="22727"/>
                    <a:pt x="49623" y="20576"/>
                  </a:cubicBezTo>
                  <a:cubicBezTo>
                    <a:pt x="48424" y="18424"/>
                    <a:pt x="46916" y="16683"/>
                    <a:pt x="45104" y="15341"/>
                  </a:cubicBezTo>
                  <a:cubicBezTo>
                    <a:pt x="43286" y="14004"/>
                    <a:pt x="41232" y="13118"/>
                    <a:pt x="38936" y="12689"/>
                  </a:cubicBezTo>
                  <a:cubicBezTo>
                    <a:pt x="36640" y="12260"/>
                    <a:pt x="34108" y="12475"/>
                    <a:pt x="31337" y="13336"/>
                  </a:cubicBezTo>
                  <a:cubicBezTo>
                    <a:pt x="29994" y="13719"/>
                    <a:pt x="28682" y="14102"/>
                    <a:pt x="27391" y="14482"/>
                  </a:cubicBezTo>
                  <a:cubicBezTo>
                    <a:pt x="26101" y="14865"/>
                    <a:pt x="24927" y="15439"/>
                    <a:pt x="23878" y="16202"/>
                  </a:cubicBezTo>
                  <a:cubicBezTo>
                    <a:pt x="21965" y="17541"/>
                    <a:pt x="20316" y="19239"/>
                    <a:pt x="18930" y="21293"/>
                  </a:cubicBezTo>
                  <a:cubicBezTo>
                    <a:pt x="17545" y="23350"/>
                    <a:pt x="16444" y="25572"/>
                    <a:pt x="15635" y="27959"/>
                  </a:cubicBezTo>
                  <a:cubicBezTo>
                    <a:pt x="14823" y="30350"/>
                    <a:pt x="14295" y="32814"/>
                    <a:pt x="14059" y="35343"/>
                  </a:cubicBezTo>
                  <a:cubicBezTo>
                    <a:pt x="13817" y="37878"/>
                    <a:pt x="13842" y="40287"/>
                    <a:pt x="14127" y="42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ue and Orange Cute Illustrative Scrapbook Elementary Math Creative Presentation">
  <a:themeElements>
    <a:clrScheme name="Custom 347">
      <a:dk1>
        <a:srgbClr val="323C79"/>
      </a:dk1>
      <a:lt1>
        <a:srgbClr val="FFFFFF"/>
      </a:lt1>
      <a:dk2>
        <a:srgbClr val="FFF1ED"/>
      </a:dk2>
      <a:lt2>
        <a:srgbClr val="C7CFFB"/>
      </a:lt2>
      <a:accent1>
        <a:srgbClr val="F08A6B"/>
      </a:accent1>
      <a:accent2>
        <a:srgbClr val="F2E281"/>
      </a:accent2>
      <a:accent3>
        <a:srgbClr val="9FA4C0"/>
      </a:accent3>
      <a:accent4>
        <a:srgbClr val="7077A1"/>
      </a:accent4>
      <a:accent5>
        <a:srgbClr val="F6F6F6"/>
      </a:accent5>
      <a:accent6>
        <a:srgbClr val="FFFFFF"/>
      </a:accent6>
      <a:hlink>
        <a:srgbClr val="F08A6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 and Orange Cute Illustrative Scrapbook Elementary Math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291</cp:revision>
  <dcterms:modified xsi:type="dcterms:W3CDTF">2022-12-04T21:58:26Z</dcterms:modified>
</cp:coreProperties>
</file>