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79" r:id="rId4"/>
    <p:sldId id="280" r:id="rId5"/>
    <p:sldId id="281" r:id="rId6"/>
    <p:sldId id="282" r:id="rId7"/>
    <p:sldId id="283" r:id="rId8"/>
    <p:sldId id="273" r:id="rId9"/>
    <p:sldId id="275" r:id="rId10"/>
    <p:sldId id="272" r:id="rId11"/>
    <p:sldId id="274" r:id="rId12"/>
    <p:sldId id="271" r:id="rId13"/>
    <p:sldId id="277" r:id="rId14"/>
    <p:sldId id="261" r:id="rId15"/>
    <p:sldId id="264" r:id="rId16"/>
    <p:sldId id="256" r:id="rId17"/>
    <p:sldId id="262" r:id="rId18"/>
    <p:sldId id="276" r:id="rId19"/>
    <p:sldId id="278" r:id="rId20"/>
    <p:sldId id="259" r:id="rId21"/>
    <p:sldId id="260" r:id="rId22"/>
    <p:sldId id="269" r:id="rId23"/>
    <p:sldId id="263" r:id="rId24"/>
    <p:sldId id="270" r:id="rId25"/>
    <p:sldId id="265" r:id="rId26"/>
    <p:sldId id="266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8BAB2-2BD2-453C-ACAB-D5BBA7C597D4}" v="1657" dt="2022-07-14T22:17:37.831"/>
    <p1510:client id="{4F2B56DE-9293-F282-E55A-77C7045AB342}" v="21" dt="2022-07-15T06:20:53.299"/>
    <p1510:client id="{6ABC66EA-319D-03B9-12A9-C8637A15EDF7}" v="357" dt="2022-07-15T06:00:31.617"/>
    <p1510:client id="{D0441266-2825-4678-8F61-69ABD5240FD4}" v="826" dt="2022-07-15T09:46:14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7" d="100"/>
          <a:sy n="77" d="100"/>
        </p:scale>
        <p:origin x="43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a Bais" userId="S::marina.bais@skole.hr::1ac45be3-a225-480f-81a7-f01b4bfb2f73" providerId="AD" clId="Web-{6ABC66EA-319D-03B9-12A9-C8637A15EDF7}"/>
    <pc:docChg chg="addSld modSld sldOrd">
      <pc:chgData name="Marina Bais" userId="S::marina.bais@skole.hr::1ac45be3-a225-480f-81a7-f01b4bfb2f73" providerId="AD" clId="Web-{6ABC66EA-319D-03B9-12A9-C8637A15EDF7}" dt="2022-07-15T06:00:31.617" v="350" actId="1076"/>
      <pc:docMkLst>
        <pc:docMk/>
      </pc:docMkLst>
      <pc:sldChg chg="modSp">
        <pc:chgData name="Marina Bais" userId="S::marina.bais@skole.hr::1ac45be3-a225-480f-81a7-f01b4bfb2f73" providerId="AD" clId="Web-{6ABC66EA-319D-03B9-12A9-C8637A15EDF7}" dt="2022-07-15T05:52:15.116" v="259" actId="20577"/>
        <pc:sldMkLst>
          <pc:docMk/>
          <pc:sldMk cId="109857222" sldId="256"/>
        </pc:sldMkLst>
        <pc:spChg chg="mod">
          <ac:chgData name="Marina Bais" userId="S::marina.bais@skole.hr::1ac45be3-a225-480f-81a7-f01b4bfb2f73" providerId="AD" clId="Web-{6ABC66EA-319D-03B9-12A9-C8637A15EDF7}" dt="2022-07-15T05:52:15.116" v="259" actId="20577"/>
          <ac:spMkLst>
            <pc:docMk/>
            <pc:sldMk cId="109857222" sldId="256"/>
            <ac:spMk id="8" creationId="{B4D7BCAD-DE7F-BA74-5A18-E9957B5C358C}"/>
          </ac:spMkLst>
        </pc:spChg>
      </pc:sldChg>
      <pc:sldChg chg="addSp delSp modSp">
        <pc:chgData name="Marina Bais" userId="S::marina.bais@skole.hr::1ac45be3-a225-480f-81a7-f01b4bfb2f73" providerId="AD" clId="Web-{6ABC66EA-319D-03B9-12A9-C8637A15EDF7}" dt="2022-07-15T05:58:37.453" v="336"/>
        <pc:sldMkLst>
          <pc:docMk/>
          <pc:sldMk cId="1313053308" sldId="259"/>
        </pc:sldMkLst>
        <pc:spChg chg="mod">
          <ac:chgData name="Marina Bais" userId="S::marina.bais@skole.hr::1ac45be3-a225-480f-81a7-f01b4bfb2f73" providerId="AD" clId="Web-{6ABC66EA-319D-03B9-12A9-C8637A15EDF7}" dt="2022-07-15T05:58:37.453" v="336"/>
          <ac:spMkLst>
            <pc:docMk/>
            <pc:sldMk cId="1313053308" sldId="259"/>
            <ac:spMk id="6" creationId="{B7EEACBF-653E-6E87-2399-5D91C2D0F37D}"/>
          </ac:spMkLst>
        </pc:spChg>
        <pc:spChg chg="del">
          <ac:chgData name="Marina Bais" userId="S::marina.bais@skole.hr::1ac45be3-a225-480f-81a7-f01b4bfb2f73" providerId="AD" clId="Web-{6ABC66EA-319D-03B9-12A9-C8637A15EDF7}" dt="2022-07-15T05:57:56.920" v="331"/>
          <ac:spMkLst>
            <pc:docMk/>
            <pc:sldMk cId="1313053308" sldId="259"/>
            <ac:spMk id="11" creationId="{04812C46-200A-4DEB-A05E-3ED6C68C2387}"/>
          </ac:spMkLst>
        </pc:spChg>
        <pc:spChg chg="del">
          <ac:chgData name="Marina Bais" userId="S::marina.bais@skole.hr::1ac45be3-a225-480f-81a7-f01b4bfb2f73" providerId="AD" clId="Web-{6ABC66EA-319D-03B9-12A9-C8637A15EDF7}" dt="2022-07-15T05:57:56.920" v="331"/>
          <ac:spMkLst>
            <pc:docMk/>
            <pc:sldMk cId="1313053308" sldId="259"/>
            <ac:spMk id="13" creationId="{D1EA859B-E555-4109-94F3-6700E046E008}"/>
          </ac:spMkLst>
        </pc:spChg>
        <pc:spChg chg="add del">
          <ac:chgData name="Marina Bais" userId="S::marina.bais@skole.hr::1ac45be3-a225-480f-81a7-f01b4bfb2f73" providerId="AD" clId="Web-{6ABC66EA-319D-03B9-12A9-C8637A15EDF7}" dt="2022-07-15T05:58:37.453" v="336"/>
          <ac:spMkLst>
            <pc:docMk/>
            <pc:sldMk cId="1313053308" sldId="259"/>
            <ac:spMk id="18" creationId="{04812C46-200A-4DEB-A05E-3ED6C68C2387}"/>
          </ac:spMkLst>
        </pc:spChg>
        <pc:spChg chg="add del">
          <ac:chgData name="Marina Bais" userId="S::marina.bais@skole.hr::1ac45be3-a225-480f-81a7-f01b4bfb2f73" providerId="AD" clId="Web-{6ABC66EA-319D-03B9-12A9-C8637A15EDF7}" dt="2022-07-15T05:58:37.453" v="336"/>
          <ac:spMkLst>
            <pc:docMk/>
            <pc:sldMk cId="1313053308" sldId="259"/>
            <ac:spMk id="20" creationId="{D1EA859B-E555-4109-94F3-6700E046E008}"/>
          </ac:spMkLst>
        </pc:spChg>
        <pc:spChg chg="add del">
          <ac:chgData name="Marina Bais" userId="S::marina.bais@skole.hr::1ac45be3-a225-480f-81a7-f01b4bfb2f73" providerId="AD" clId="Web-{6ABC66EA-319D-03B9-12A9-C8637A15EDF7}" dt="2022-07-15T05:58:37.453" v="336"/>
          <ac:spMkLst>
            <pc:docMk/>
            <pc:sldMk cId="1313053308" sldId="259"/>
            <ac:spMk id="25" creationId="{C0A1ED06-4733-4020-9C60-81D4D801408D}"/>
          </ac:spMkLst>
        </pc:spChg>
        <pc:spChg chg="add del">
          <ac:chgData name="Marina Bais" userId="S::marina.bais@skole.hr::1ac45be3-a225-480f-81a7-f01b4bfb2f73" providerId="AD" clId="Web-{6ABC66EA-319D-03B9-12A9-C8637A15EDF7}" dt="2022-07-15T05:58:37.453" v="336"/>
          <ac:spMkLst>
            <pc:docMk/>
            <pc:sldMk cId="1313053308" sldId="259"/>
            <ac:spMk id="27" creationId="{B0CA3509-3AF9-45FE-93ED-57BB5D5E8E07}"/>
          </ac:spMkLst>
        </pc:spChg>
        <pc:picChg chg="mod">
          <ac:chgData name="Marina Bais" userId="S::marina.bais@skole.hr::1ac45be3-a225-480f-81a7-f01b4bfb2f73" providerId="AD" clId="Web-{6ABC66EA-319D-03B9-12A9-C8637A15EDF7}" dt="2022-07-15T05:58:37.453" v="336"/>
          <ac:picMkLst>
            <pc:docMk/>
            <pc:sldMk cId="1313053308" sldId="259"/>
            <ac:picMk id="4" creationId="{04E8066D-1A6B-513E-10CF-CEB4F36A2E16}"/>
          </ac:picMkLst>
        </pc:picChg>
      </pc:sldChg>
      <pc:sldChg chg="modSp">
        <pc:chgData name="Marina Bais" userId="S::marina.bais@skole.hr::1ac45be3-a225-480f-81a7-f01b4bfb2f73" providerId="AD" clId="Web-{6ABC66EA-319D-03B9-12A9-C8637A15EDF7}" dt="2022-07-15T05:54:33.672" v="299" actId="20577"/>
        <pc:sldMkLst>
          <pc:docMk/>
          <pc:sldMk cId="3209689523" sldId="260"/>
        </pc:sldMkLst>
        <pc:spChg chg="mod">
          <ac:chgData name="Marina Bais" userId="S::marina.bais@skole.hr::1ac45be3-a225-480f-81a7-f01b4bfb2f73" providerId="AD" clId="Web-{6ABC66EA-319D-03B9-12A9-C8637A15EDF7}" dt="2022-07-15T05:54:33.672" v="299" actId="20577"/>
          <ac:spMkLst>
            <pc:docMk/>
            <pc:sldMk cId="3209689523" sldId="260"/>
            <ac:spMk id="6" creationId="{D9DBDA4F-0321-8D9F-9F38-51E7885B05D8}"/>
          </ac:spMkLst>
        </pc:spChg>
      </pc:sldChg>
      <pc:sldChg chg="addSp delSp modSp">
        <pc:chgData name="Marina Bais" userId="S::marina.bais@skole.hr::1ac45be3-a225-480f-81a7-f01b4bfb2f73" providerId="AD" clId="Web-{6ABC66EA-319D-03B9-12A9-C8637A15EDF7}" dt="2022-07-15T06:00:31.617" v="350" actId="1076"/>
        <pc:sldMkLst>
          <pc:docMk/>
          <pc:sldMk cId="1628909906" sldId="261"/>
        </pc:sldMkLst>
        <pc:spChg chg="mod">
          <ac:chgData name="Marina Bais" userId="S::marina.bais@skole.hr::1ac45be3-a225-480f-81a7-f01b4bfb2f73" providerId="AD" clId="Web-{6ABC66EA-319D-03B9-12A9-C8637A15EDF7}" dt="2022-07-15T06:00:31.617" v="350" actId="1076"/>
          <ac:spMkLst>
            <pc:docMk/>
            <pc:sldMk cId="1628909906" sldId="261"/>
            <ac:spMk id="6" creationId="{ECDF7051-CFB0-9D5F-DFCB-A689D45D67A5}"/>
          </ac:spMkLst>
        </pc:spChg>
        <pc:spChg chg="add del">
          <ac:chgData name="Marina Bais" userId="S::marina.bais@skole.hr::1ac45be3-a225-480f-81a7-f01b4bfb2f73" providerId="AD" clId="Web-{6ABC66EA-319D-03B9-12A9-C8637A15EDF7}" dt="2022-07-15T05:59:20.550" v="341"/>
          <ac:spMkLst>
            <pc:docMk/>
            <pc:sldMk cId="1628909906" sldId="261"/>
            <ac:spMk id="13" creationId="{04812C46-200A-4DEB-A05E-3ED6C68C2387}"/>
          </ac:spMkLst>
        </pc:spChg>
        <pc:spChg chg="add del">
          <ac:chgData name="Marina Bais" userId="S::marina.bais@skole.hr::1ac45be3-a225-480f-81a7-f01b4bfb2f73" providerId="AD" clId="Web-{6ABC66EA-319D-03B9-12A9-C8637A15EDF7}" dt="2022-07-15T05:59:11.846" v="338"/>
          <ac:spMkLst>
            <pc:docMk/>
            <pc:sldMk cId="1628909906" sldId="261"/>
            <ac:spMk id="18" creationId="{04812C46-200A-4DEB-A05E-3ED6C68C2387}"/>
          </ac:spMkLst>
        </pc:spChg>
        <pc:spChg chg="add del">
          <ac:chgData name="Marina Bais" userId="S::marina.bais@skole.hr::1ac45be3-a225-480f-81a7-f01b4bfb2f73" providerId="AD" clId="Web-{6ABC66EA-319D-03B9-12A9-C8637A15EDF7}" dt="2022-07-15T05:59:11.846" v="338"/>
          <ac:spMkLst>
            <pc:docMk/>
            <pc:sldMk cId="1628909906" sldId="261"/>
            <ac:spMk id="20" creationId="{D1EA859B-E555-4109-94F3-6700E046E008}"/>
          </ac:spMkLst>
        </pc:spChg>
        <pc:spChg chg="add del">
          <ac:chgData name="Marina Bais" userId="S::marina.bais@skole.hr::1ac45be3-a225-480f-81a7-f01b4bfb2f73" providerId="AD" clId="Web-{6ABC66EA-319D-03B9-12A9-C8637A15EDF7}" dt="2022-07-15T05:59:20.550" v="340"/>
          <ac:spMkLst>
            <pc:docMk/>
            <pc:sldMk cId="1628909906" sldId="261"/>
            <ac:spMk id="22" creationId="{04812C46-200A-4DEB-A05E-3ED6C68C2387}"/>
          </ac:spMkLst>
        </pc:spChg>
        <pc:spChg chg="add del">
          <ac:chgData name="Marina Bais" userId="S::marina.bais@skole.hr::1ac45be3-a225-480f-81a7-f01b4bfb2f73" providerId="AD" clId="Web-{6ABC66EA-319D-03B9-12A9-C8637A15EDF7}" dt="2022-07-15T05:59:20.550" v="340"/>
          <ac:spMkLst>
            <pc:docMk/>
            <pc:sldMk cId="1628909906" sldId="261"/>
            <ac:spMk id="23" creationId="{D1EA859B-E555-4109-94F3-6700E046E008}"/>
          </ac:spMkLst>
        </pc:spChg>
        <pc:spChg chg="add">
          <ac:chgData name="Marina Bais" userId="S::marina.bais@skole.hr::1ac45be3-a225-480f-81a7-f01b4bfb2f73" providerId="AD" clId="Web-{6ABC66EA-319D-03B9-12A9-C8637A15EDF7}" dt="2022-07-15T05:59:20.550" v="341"/>
          <ac:spMkLst>
            <pc:docMk/>
            <pc:sldMk cId="1628909906" sldId="261"/>
            <ac:spMk id="24" creationId="{C0036C6B-F09C-4EAB-AE02-8D056EE74856}"/>
          </ac:spMkLst>
        </pc:spChg>
        <pc:spChg chg="add">
          <ac:chgData name="Marina Bais" userId="S::marina.bais@skole.hr::1ac45be3-a225-480f-81a7-f01b4bfb2f73" providerId="AD" clId="Web-{6ABC66EA-319D-03B9-12A9-C8637A15EDF7}" dt="2022-07-15T05:59:20.550" v="341"/>
          <ac:spMkLst>
            <pc:docMk/>
            <pc:sldMk cId="1628909906" sldId="261"/>
            <ac:spMk id="25" creationId="{560AFAAC-EA6C-45A9-9E03-C9C9F0193B4F}"/>
          </ac:spMkLst>
        </pc:spChg>
        <pc:spChg chg="add">
          <ac:chgData name="Marina Bais" userId="S::marina.bais@skole.hr::1ac45be3-a225-480f-81a7-f01b4bfb2f73" providerId="AD" clId="Web-{6ABC66EA-319D-03B9-12A9-C8637A15EDF7}" dt="2022-07-15T05:59:20.550" v="341"/>
          <ac:spMkLst>
            <pc:docMk/>
            <pc:sldMk cId="1628909906" sldId="261"/>
            <ac:spMk id="26" creationId="{FC8D5885-2804-4D3C-BE31-902E4D3279B0}"/>
          </ac:spMkLst>
        </pc:spChg>
        <pc:spChg chg="add">
          <ac:chgData name="Marina Bais" userId="S::marina.bais@skole.hr::1ac45be3-a225-480f-81a7-f01b4bfb2f73" providerId="AD" clId="Web-{6ABC66EA-319D-03B9-12A9-C8637A15EDF7}" dt="2022-07-15T05:59:20.550" v="341"/>
          <ac:spMkLst>
            <pc:docMk/>
            <pc:sldMk cId="1628909906" sldId="261"/>
            <ac:spMk id="27" creationId="{83549E37-C86B-4401-90BD-D8BF83859F14}"/>
          </ac:spMkLst>
        </pc:spChg>
        <pc:spChg chg="add">
          <ac:chgData name="Marina Bais" userId="S::marina.bais@skole.hr::1ac45be3-a225-480f-81a7-f01b4bfb2f73" providerId="AD" clId="Web-{6ABC66EA-319D-03B9-12A9-C8637A15EDF7}" dt="2022-07-15T05:59:20.550" v="341"/>
          <ac:spMkLst>
            <pc:docMk/>
            <pc:sldMk cId="1628909906" sldId="261"/>
            <ac:spMk id="28" creationId="{8A17784E-76D8-4521-A77D-0D2EBB923004}"/>
          </ac:spMkLst>
        </pc:spChg>
        <pc:picChg chg="mod">
          <ac:chgData name="Marina Bais" userId="S::marina.bais@skole.hr::1ac45be3-a225-480f-81a7-f01b4bfb2f73" providerId="AD" clId="Web-{6ABC66EA-319D-03B9-12A9-C8637A15EDF7}" dt="2022-07-15T05:59:20.550" v="341"/>
          <ac:picMkLst>
            <pc:docMk/>
            <pc:sldMk cId="1628909906" sldId="261"/>
            <ac:picMk id="8" creationId="{0F8EC746-A180-CD28-CB2B-FE9E10A55FDE}"/>
          </ac:picMkLst>
        </pc:picChg>
      </pc:sldChg>
      <pc:sldChg chg="modSp ord">
        <pc:chgData name="Marina Bais" userId="S::marina.bais@skole.hr::1ac45be3-a225-480f-81a7-f01b4bfb2f73" providerId="AD" clId="Web-{6ABC66EA-319D-03B9-12A9-C8637A15EDF7}" dt="2022-07-15T05:56:32.883" v="318"/>
        <pc:sldMkLst>
          <pc:docMk/>
          <pc:sldMk cId="410595243" sldId="262"/>
        </pc:sldMkLst>
        <pc:spChg chg="mod">
          <ac:chgData name="Marina Bais" userId="S::marina.bais@skole.hr::1ac45be3-a225-480f-81a7-f01b4bfb2f73" providerId="AD" clId="Web-{6ABC66EA-319D-03B9-12A9-C8637A15EDF7}" dt="2022-07-14T22:51:22.798" v="81" actId="20577"/>
          <ac:spMkLst>
            <pc:docMk/>
            <pc:sldMk cId="410595243" sldId="262"/>
            <ac:spMk id="4" creationId="{6A268CA4-7990-7A8F-367D-A0B80C5CC562}"/>
          </ac:spMkLst>
        </pc:spChg>
      </pc:sldChg>
      <pc:sldChg chg="modSp">
        <pc:chgData name="Marina Bais" userId="S::marina.bais@skole.hr::1ac45be3-a225-480f-81a7-f01b4bfb2f73" providerId="AD" clId="Web-{6ABC66EA-319D-03B9-12A9-C8637A15EDF7}" dt="2022-07-14T22:50:51.671" v="75" actId="1076"/>
        <pc:sldMkLst>
          <pc:docMk/>
          <pc:sldMk cId="3791442195" sldId="264"/>
        </pc:sldMkLst>
        <pc:spChg chg="mod">
          <ac:chgData name="Marina Bais" userId="S::marina.bais@skole.hr::1ac45be3-a225-480f-81a7-f01b4bfb2f73" providerId="AD" clId="Web-{6ABC66EA-319D-03B9-12A9-C8637A15EDF7}" dt="2022-07-14T22:50:51.671" v="75" actId="1076"/>
          <ac:spMkLst>
            <pc:docMk/>
            <pc:sldMk cId="3791442195" sldId="264"/>
            <ac:spMk id="5" creationId="{FEB5B76E-5BBC-1272-C5CB-9344AF2A43D7}"/>
          </ac:spMkLst>
        </pc:spChg>
      </pc:sldChg>
      <pc:sldChg chg="addSp delSp modSp">
        <pc:chgData name="Marina Bais" userId="S::marina.bais@skole.hr::1ac45be3-a225-480f-81a7-f01b4bfb2f73" providerId="AD" clId="Web-{6ABC66EA-319D-03B9-12A9-C8637A15EDF7}" dt="2022-07-15T05:46:41.313" v="246" actId="20577"/>
        <pc:sldMkLst>
          <pc:docMk/>
          <pc:sldMk cId="3900197360" sldId="271"/>
        </pc:sldMkLst>
        <pc:spChg chg="add del mod">
          <ac:chgData name="Marina Bais" userId="S::marina.bais@skole.hr::1ac45be3-a225-480f-81a7-f01b4bfb2f73" providerId="AD" clId="Web-{6ABC66EA-319D-03B9-12A9-C8637A15EDF7}" dt="2022-07-14T22:49:13.961" v="52"/>
          <ac:spMkLst>
            <pc:docMk/>
            <pc:sldMk cId="3900197360" sldId="271"/>
            <ac:spMk id="2" creationId="{57BC6F91-7A33-ABB0-2754-189C8043666B}"/>
          </ac:spMkLst>
        </pc:spChg>
        <pc:spChg chg="add mod">
          <ac:chgData name="Marina Bais" userId="S::marina.bais@skole.hr::1ac45be3-a225-480f-81a7-f01b4bfb2f73" providerId="AD" clId="Web-{6ABC66EA-319D-03B9-12A9-C8637A15EDF7}" dt="2022-07-15T05:46:41.313" v="246" actId="20577"/>
          <ac:spMkLst>
            <pc:docMk/>
            <pc:sldMk cId="3900197360" sldId="271"/>
            <ac:spMk id="2" creationId="{57C2D0F9-67D1-89F6-D8A2-6BD1BB5555B5}"/>
          </ac:spMkLst>
        </pc:spChg>
        <pc:spChg chg="mod">
          <ac:chgData name="Marina Bais" userId="S::marina.bais@skole.hr::1ac45be3-a225-480f-81a7-f01b4bfb2f73" providerId="AD" clId="Web-{6ABC66EA-319D-03B9-12A9-C8637A15EDF7}" dt="2022-07-15T05:46:26.609" v="243" actId="1076"/>
          <ac:spMkLst>
            <pc:docMk/>
            <pc:sldMk cId="3900197360" sldId="271"/>
            <ac:spMk id="4" creationId="{9BB39DA5-8185-4608-57BA-9196D7C654DB}"/>
          </ac:spMkLst>
        </pc:spChg>
      </pc:sldChg>
      <pc:sldChg chg="addSp delSp modSp new mod setBg">
        <pc:chgData name="Marina Bais" userId="S::marina.bais@skole.hr::1ac45be3-a225-480f-81a7-f01b4bfb2f73" providerId="AD" clId="Web-{6ABC66EA-319D-03B9-12A9-C8637A15EDF7}" dt="2022-07-15T05:39:27.800" v="143" actId="20577"/>
        <pc:sldMkLst>
          <pc:docMk/>
          <pc:sldMk cId="3015707240" sldId="277"/>
        </pc:sldMkLst>
        <pc:spChg chg="add mod">
          <ac:chgData name="Marina Bais" userId="S::marina.bais@skole.hr::1ac45be3-a225-480f-81a7-f01b4bfb2f73" providerId="AD" clId="Web-{6ABC66EA-319D-03B9-12A9-C8637A15EDF7}" dt="2022-07-15T05:39:27.800" v="143" actId="20577"/>
          <ac:spMkLst>
            <pc:docMk/>
            <pc:sldMk cId="3015707240" sldId="277"/>
            <ac:spMk id="3" creationId="{3DE1B0B9-528A-C1DA-AED1-2FE4B9265C82}"/>
          </ac:spMkLst>
        </pc:spChg>
        <pc:spChg chg="add">
          <ac:chgData name="Marina Bais" userId="S::marina.bais@skole.hr::1ac45be3-a225-480f-81a7-f01b4bfb2f73" providerId="AD" clId="Web-{6ABC66EA-319D-03B9-12A9-C8637A15EDF7}" dt="2022-07-15T05:35:58.021" v="92"/>
          <ac:spMkLst>
            <pc:docMk/>
            <pc:sldMk cId="3015707240" sldId="277"/>
            <ac:spMk id="10" creationId="{1ECAB1E8-8195-4748-BE71-FF806D86892E}"/>
          </ac:spMkLst>
        </pc:spChg>
        <pc:spChg chg="add">
          <ac:chgData name="Marina Bais" userId="S::marina.bais@skole.hr::1ac45be3-a225-480f-81a7-f01b4bfb2f73" providerId="AD" clId="Web-{6ABC66EA-319D-03B9-12A9-C8637A15EDF7}" dt="2022-07-15T05:35:58.021" v="92"/>
          <ac:spMkLst>
            <pc:docMk/>
            <pc:sldMk cId="3015707240" sldId="277"/>
            <ac:spMk id="12" creationId="{57F6BDD4-E066-4008-8011-6CC31AEB4556}"/>
          </ac:spMkLst>
        </pc:spChg>
        <pc:spChg chg="add">
          <ac:chgData name="Marina Bais" userId="S::marina.bais@skole.hr::1ac45be3-a225-480f-81a7-f01b4bfb2f73" providerId="AD" clId="Web-{6ABC66EA-319D-03B9-12A9-C8637A15EDF7}" dt="2022-07-15T05:35:58.021" v="92"/>
          <ac:spMkLst>
            <pc:docMk/>
            <pc:sldMk cId="3015707240" sldId="277"/>
            <ac:spMk id="14" creationId="{2711A8FB-68FC-45FC-B01E-38F809E2D439}"/>
          </ac:spMkLst>
        </pc:spChg>
        <pc:spChg chg="add">
          <ac:chgData name="Marina Bais" userId="S::marina.bais@skole.hr::1ac45be3-a225-480f-81a7-f01b4bfb2f73" providerId="AD" clId="Web-{6ABC66EA-319D-03B9-12A9-C8637A15EDF7}" dt="2022-07-15T05:35:58.021" v="92"/>
          <ac:spMkLst>
            <pc:docMk/>
            <pc:sldMk cId="3015707240" sldId="277"/>
            <ac:spMk id="16" creationId="{2A865FE3-5FC9-4049-87CF-30019C46C0F5}"/>
          </ac:spMkLst>
        </pc:spChg>
        <pc:picChg chg="add del mod">
          <ac:chgData name="Marina Bais" userId="S::marina.bais@skole.hr::1ac45be3-a225-480f-81a7-f01b4bfb2f73" providerId="AD" clId="Web-{6ABC66EA-319D-03B9-12A9-C8637A15EDF7}" dt="2022-07-15T05:35:43.551" v="87"/>
          <ac:picMkLst>
            <pc:docMk/>
            <pc:sldMk cId="3015707240" sldId="277"/>
            <ac:picMk id="4" creationId="{C7030D6A-DA62-CD66-F142-77EBDAD6A83F}"/>
          </ac:picMkLst>
        </pc:picChg>
        <pc:picChg chg="add mod">
          <ac:chgData name="Marina Bais" userId="S::marina.bais@skole.hr::1ac45be3-a225-480f-81a7-f01b4bfb2f73" providerId="AD" clId="Web-{6ABC66EA-319D-03B9-12A9-C8637A15EDF7}" dt="2022-07-15T05:35:58.021" v="92"/>
          <ac:picMkLst>
            <pc:docMk/>
            <pc:sldMk cId="3015707240" sldId="277"/>
            <ac:picMk id="5" creationId="{DE6564C7-2A72-5B1C-2F76-A57DA2027C2F}"/>
          </ac:picMkLst>
        </pc:picChg>
      </pc:sldChg>
      <pc:sldChg chg="addSp delSp modSp new mod setBg">
        <pc:chgData name="Marina Bais" userId="S::marina.bais@skole.hr::1ac45be3-a225-480f-81a7-f01b4bfb2f73" providerId="AD" clId="Web-{6ABC66EA-319D-03B9-12A9-C8637A15EDF7}" dt="2022-07-15T05:43:48.301" v="181" actId="20577"/>
        <pc:sldMkLst>
          <pc:docMk/>
          <pc:sldMk cId="3117115633" sldId="278"/>
        </pc:sldMkLst>
        <pc:spChg chg="add mod">
          <ac:chgData name="Marina Bais" userId="S::marina.bais@skole.hr::1ac45be3-a225-480f-81a7-f01b4bfb2f73" providerId="AD" clId="Web-{6ABC66EA-319D-03B9-12A9-C8637A15EDF7}" dt="2022-07-15T05:43:48.301" v="181" actId="20577"/>
          <ac:spMkLst>
            <pc:docMk/>
            <pc:sldMk cId="3117115633" sldId="278"/>
            <ac:spMk id="4" creationId="{3D128F09-C9DA-6741-01A5-DF426ABF24F6}"/>
          </ac:spMkLst>
        </pc:spChg>
        <pc:spChg chg="add del">
          <ac:chgData name="Marina Bais" userId="S::marina.bais@skole.hr::1ac45be3-a225-480f-81a7-f01b4bfb2f73" providerId="AD" clId="Web-{6ABC66EA-319D-03B9-12A9-C8637A15EDF7}" dt="2022-07-15T05:42:41.625" v="154"/>
          <ac:spMkLst>
            <pc:docMk/>
            <pc:sldMk cId="3117115633" sldId="278"/>
            <ac:spMk id="9" creationId="{8108D317-7CBD-4897-BD1F-959436D2A3BE}"/>
          </ac:spMkLst>
        </pc:spChg>
        <pc:spChg chg="add del">
          <ac:chgData name="Marina Bais" userId="S::marina.bais@skole.hr::1ac45be3-a225-480f-81a7-f01b4bfb2f73" providerId="AD" clId="Web-{6ABC66EA-319D-03B9-12A9-C8637A15EDF7}" dt="2022-07-15T05:42:41.625" v="154"/>
          <ac:spMkLst>
            <pc:docMk/>
            <pc:sldMk cId="3117115633" sldId="278"/>
            <ac:spMk id="11" creationId="{D6297641-8B9F-4767-9606-8A11313227BF}"/>
          </ac:spMkLst>
        </pc:spChg>
        <pc:spChg chg="add del">
          <ac:chgData name="Marina Bais" userId="S::marina.bais@skole.hr::1ac45be3-a225-480f-81a7-f01b4bfb2f73" providerId="AD" clId="Web-{6ABC66EA-319D-03B9-12A9-C8637A15EDF7}" dt="2022-07-15T05:42:41.625" v="154"/>
          <ac:spMkLst>
            <pc:docMk/>
            <pc:sldMk cId="3117115633" sldId="278"/>
            <ac:spMk id="13" creationId="{D8F3CA65-EA00-46B4-9616-39E6853F7BED}"/>
          </ac:spMkLst>
        </pc:spChg>
        <pc:spChg chg="add">
          <ac:chgData name="Marina Bais" userId="S::marina.bais@skole.hr::1ac45be3-a225-480f-81a7-f01b4bfb2f73" providerId="AD" clId="Web-{6ABC66EA-319D-03B9-12A9-C8637A15EDF7}" dt="2022-07-15T05:42:41.625" v="155"/>
          <ac:spMkLst>
            <pc:docMk/>
            <pc:sldMk cId="3117115633" sldId="278"/>
            <ac:spMk id="15" creationId="{0B9EE3F3-89B7-43C3-8651-C4C96830993D}"/>
          </ac:spMkLst>
        </pc:spChg>
        <pc:spChg chg="add">
          <ac:chgData name="Marina Bais" userId="S::marina.bais@skole.hr::1ac45be3-a225-480f-81a7-f01b4bfb2f73" providerId="AD" clId="Web-{6ABC66EA-319D-03B9-12A9-C8637A15EDF7}" dt="2022-07-15T05:42:41.625" v="155"/>
          <ac:spMkLst>
            <pc:docMk/>
            <pc:sldMk cId="3117115633" sldId="278"/>
            <ac:spMk id="16" creationId="{33AE4636-AEEC-45D6-84D4-7AC2DA48ECF8}"/>
          </ac:spMkLst>
        </pc:spChg>
        <pc:spChg chg="add">
          <ac:chgData name="Marina Bais" userId="S::marina.bais@skole.hr::1ac45be3-a225-480f-81a7-f01b4bfb2f73" providerId="AD" clId="Web-{6ABC66EA-319D-03B9-12A9-C8637A15EDF7}" dt="2022-07-15T05:42:41.625" v="155"/>
          <ac:spMkLst>
            <pc:docMk/>
            <pc:sldMk cId="3117115633" sldId="278"/>
            <ac:spMk id="17" creationId="{8D9CE0F4-2EB2-4F1F-8AAC-DB3571D9FE10}"/>
          </ac:spMkLst>
        </pc:spChg>
        <pc:picChg chg="add mod ord">
          <ac:chgData name="Marina Bais" userId="S::marina.bais@skole.hr::1ac45be3-a225-480f-81a7-f01b4bfb2f73" providerId="AD" clId="Web-{6ABC66EA-319D-03B9-12A9-C8637A15EDF7}" dt="2022-07-15T05:42:41.625" v="155"/>
          <ac:picMkLst>
            <pc:docMk/>
            <pc:sldMk cId="3117115633" sldId="278"/>
            <ac:picMk id="2" creationId="{619979EC-1BC7-9D60-7F7A-11BD45E0E053}"/>
          </ac:picMkLst>
        </pc:picChg>
      </pc:sldChg>
    </pc:docChg>
  </pc:docChgLst>
  <pc:docChgLst>
    <pc:chgData name="Marina Bais" userId="1ac45be3-a225-480f-81a7-f01b4bfb2f73" providerId="ADAL" clId="{D0441266-2825-4678-8F61-69ABD5240FD4}"/>
    <pc:docChg chg="undo custSel addSld delSld modSld sldOrd">
      <pc:chgData name="Marina Bais" userId="1ac45be3-a225-480f-81a7-f01b4bfb2f73" providerId="ADAL" clId="{D0441266-2825-4678-8F61-69ABD5240FD4}" dt="2022-07-15T09:47:32.682" v="2258" actId="1076"/>
      <pc:docMkLst>
        <pc:docMk/>
      </pc:docMkLst>
      <pc:sldChg chg="modSp mod">
        <pc:chgData name="Marina Bais" userId="1ac45be3-a225-480f-81a7-f01b4bfb2f73" providerId="ADAL" clId="{D0441266-2825-4678-8F61-69ABD5240FD4}" dt="2022-07-15T07:10:18.097" v="130" actId="1076"/>
        <pc:sldMkLst>
          <pc:docMk/>
          <pc:sldMk cId="109857222" sldId="256"/>
        </pc:sldMkLst>
        <pc:spChg chg="mod">
          <ac:chgData name="Marina Bais" userId="1ac45be3-a225-480f-81a7-f01b4bfb2f73" providerId="ADAL" clId="{D0441266-2825-4678-8F61-69ABD5240FD4}" dt="2022-07-15T07:09:52.691" v="129" actId="20577"/>
          <ac:spMkLst>
            <pc:docMk/>
            <pc:sldMk cId="109857222" sldId="256"/>
            <ac:spMk id="8" creationId="{B4D7BCAD-DE7F-BA74-5A18-E9957B5C358C}"/>
          </ac:spMkLst>
        </pc:spChg>
        <pc:picChg chg="mod">
          <ac:chgData name="Marina Bais" userId="1ac45be3-a225-480f-81a7-f01b4bfb2f73" providerId="ADAL" clId="{D0441266-2825-4678-8F61-69ABD5240FD4}" dt="2022-07-15T07:00:05.125" v="83" actId="1076"/>
          <ac:picMkLst>
            <pc:docMk/>
            <pc:sldMk cId="109857222" sldId="256"/>
            <ac:picMk id="2" creationId="{473A18DB-C2AA-E0F1-0D5A-669480B91B35}"/>
          </ac:picMkLst>
        </pc:picChg>
        <pc:picChg chg="mod">
          <ac:chgData name="Marina Bais" userId="1ac45be3-a225-480f-81a7-f01b4bfb2f73" providerId="ADAL" clId="{D0441266-2825-4678-8F61-69ABD5240FD4}" dt="2022-07-15T07:10:18.097" v="130" actId="1076"/>
          <ac:picMkLst>
            <pc:docMk/>
            <pc:sldMk cId="109857222" sldId="256"/>
            <ac:picMk id="3" creationId="{24B1C929-8F69-C8A5-A1C9-019F764C0D3F}"/>
          </ac:picMkLst>
        </pc:picChg>
      </pc:sldChg>
      <pc:sldChg chg="modSp mod">
        <pc:chgData name="Marina Bais" userId="1ac45be3-a225-480f-81a7-f01b4bfb2f73" providerId="ADAL" clId="{D0441266-2825-4678-8F61-69ABD5240FD4}" dt="2022-07-15T08:25:33.360" v="926" actId="27636"/>
        <pc:sldMkLst>
          <pc:docMk/>
          <pc:sldMk cId="1420402071" sldId="257"/>
        </pc:sldMkLst>
        <pc:spChg chg="mod">
          <ac:chgData name="Marina Bais" userId="1ac45be3-a225-480f-81a7-f01b4bfb2f73" providerId="ADAL" clId="{D0441266-2825-4678-8F61-69ABD5240FD4}" dt="2022-07-15T08:25:19.936" v="924" actId="255"/>
          <ac:spMkLst>
            <pc:docMk/>
            <pc:sldMk cId="1420402071" sldId="257"/>
            <ac:spMk id="2" creationId="{E09F7066-3AA2-3CCD-8577-9D940F624108}"/>
          </ac:spMkLst>
        </pc:spChg>
        <pc:spChg chg="mod">
          <ac:chgData name="Marina Bais" userId="1ac45be3-a225-480f-81a7-f01b4bfb2f73" providerId="ADAL" clId="{D0441266-2825-4678-8F61-69ABD5240FD4}" dt="2022-07-15T08:25:33.360" v="926" actId="27636"/>
          <ac:spMkLst>
            <pc:docMk/>
            <pc:sldMk cId="1420402071" sldId="257"/>
            <ac:spMk id="3" creationId="{D9C2CC5F-C91D-C5E7-30D5-B2D1B40AD24A}"/>
          </ac:spMkLst>
        </pc:spChg>
      </pc:sldChg>
      <pc:sldChg chg="modSp mod">
        <pc:chgData name="Marina Bais" userId="1ac45be3-a225-480f-81a7-f01b4bfb2f73" providerId="ADAL" clId="{D0441266-2825-4678-8F61-69ABD5240FD4}" dt="2022-07-15T08:25:42.734" v="929" actId="20577"/>
        <pc:sldMkLst>
          <pc:docMk/>
          <pc:sldMk cId="210009948" sldId="258"/>
        </pc:sldMkLst>
        <pc:spChg chg="mod">
          <ac:chgData name="Marina Bais" userId="1ac45be3-a225-480f-81a7-f01b4bfb2f73" providerId="ADAL" clId="{D0441266-2825-4678-8F61-69ABD5240FD4}" dt="2022-07-15T08:25:42.734" v="929" actId="20577"/>
          <ac:spMkLst>
            <pc:docMk/>
            <pc:sldMk cId="210009948" sldId="258"/>
            <ac:spMk id="3" creationId="{C9B829AF-CA09-BF6C-DA82-A49DC39680D8}"/>
          </ac:spMkLst>
        </pc:spChg>
      </pc:sldChg>
      <pc:sldChg chg="delSp modSp mod delAnim">
        <pc:chgData name="Marina Bais" userId="1ac45be3-a225-480f-81a7-f01b4bfb2f73" providerId="ADAL" clId="{D0441266-2825-4678-8F61-69ABD5240FD4}" dt="2022-07-15T07:39:48.166" v="416" actId="20577"/>
        <pc:sldMkLst>
          <pc:docMk/>
          <pc:sldMk cId="1313053308" sldId="259"/>
        </pc:sldMkLst>
        <pc:spChg chg="mod">
          <ac:chgData name="Marina Bais" userId="1ac45be3-a225-480f-81a7-f01b4bfb2f73" providerId="ADAL" clId="{D0441266-2825-4678-8F61-69ABD5240FD4}" dt="2022-07-15T07:39:48.166" v="416" actId="20577"/>
          <ac:spMkLst>
            <pc:docMk/>
            <pc:sldMk cId="1313053308" sldId="259"/>
            <ac:spMk id="6" creationId="{B7EEACBF-653E-6E87-2399-5D91C2D0F37D}"/>
          </ac:spMkLst>
        </pc:spChg>
        <pc:picChg chg="mod">
          <ac:chgData name="Marina Bais" userId="1ac45be3-a225-480f-81a7-f01b4bfb2f73" providerId="ADAL" clId="{D0441266-2825-4678-8F61-69ABD5240FD4}" dt="2022-07-15T06:58:51.723" v="80" actId="1076"/>
          <ac:picMkLst>
            <pc:docMk/>
            <pc:sldMk cId="1313053308" sldId="259"/>
            <ac:picMk id="2" creationId="{A62E9F0F-23B0-9FEC-2EDE-CCABE4107834}"/>
          </ac:picMkLst>
        </pc:picChg>
        <pc:picChg chg="del mod">
          <ac:chgData name="Marina Bais" userId="1ac45be3-a225-480f-81a7-f01b4bfb2f73" providerId="ADAL" clId="{D0441266-2825-4678-8F61-69ABD5240FD4}" dt="2022-07-15T07:38:26.665" v="401" actId="478"/>
          <ac:picMkLst>
            <pc:docMk/>
            <pc:sldMk cId="1313053308" sldId="259"/>
            <ac:picMk id="3" creationId="{AA0D9D87-DBDA-049E-76BD-179C3C7A7E0F}"/>
          </ac:picMkLst>
        </pc:picChg>
        <pc:picChg chg="mod">
          <ac:chgData name="Marina Bais" userId="1ac45be3-a225-480f-81a7-f01b4bfb2f73" providerId="ADAL" clId="{D0441266-2825-4678-8F61-69ABD5240FD4}" dt="2022-07-15T07:39:42.874" v="402" actId="1076"/>
          <ac:picMkLst>
            <pc:docMk/>
            <pc:sldMk cId="1313053308" sldId="259"/>
            <ac:picMk id="5" creationId="{A4867C5D-5C80-B585-E1B7-2D12ACB22956}"/>
          </ac:picMkLst>
        </pc:picChg>
      </pc:sldChg>
      <pc:sldChg chg="modSp mod">
        <pc:chgData name="Marina Bais" userId="1ac45be3-a225-480f-81a7-f01b4bfb2f73" providerId="ADAL" clId="{D0441266-2825-4678-8F61-69ABD5240FD4}" dt="2022-07-15T07:15:25.036" v="166" actId="1076"/>
        <pc:sldMkLst>
          <pc:docMk/>
          <pc:sldMk cId="3209689523" sldId="260"/>
        </pc:sldMkLst>
        <pc:spChg chg="mod">
          <ac:chgData name="Marina Bais" userId="1ac45be3-a225-480f-81a7-f01b4bfb2f73" providerId="ADAL" clId="{D0441266-2825-4678-8F61-69ABD5240FD4}" dt="2022-07-15T06:58:16.306" v="75" actId="20577"/>
          <ac:spMkLst>
            <pc:docMk/>
            <pc:sldMk cId="3209689523" sldId="260"/>
            <ac:spMk id="6" creationId="{D9DBDA4F-0321-8D9F-9F38-51E7885B05D8}"/>
          </ac:spMkLst>
        </pc:spChg>
        <pc:picChg chg="mod">
          <ac:chgData name="Marina Bais" userId="1ac45be3-a225-480f-81a7-f01b4bfb2f73" providerId="ADAL" clId="{D0441266-2825-4678-8F61-69ABD5240FD4}" dt="2022-07-15T06:58:10.173" v="74" actId="1076"/>
          <ac:picMkLst>
            <pc:docMk/>
            <pc:sldMk cId="3209689523" sldId="260"/>
            <ac:picMk id="2" creationId="{D031EFFF-1AE1-90E4-8175-62800926AAAA}"/>
          </ac:picMkLst>
        </pc:picChg>
        <pc:picChg chg="mod">
          <ac:chgData name="Marina Bais" userId="1ac45be3-a225-480f-81a7-f01b4bfb2f73" providerId="ADAL" clId="{D0441266-2825-4678-8F61-69ABD5240FD4}" dt="2022-07-15T07:15:25.036" v="166" actId="1076"/>
          <ac:picMkLst>
            <pc:docMk/>
            <pc:sldMk cId="3209689523" sldId="260"/>
            <ac:picMk id="3" creationId="{06D85165-F545-BF52-FCC5-77FF95AF7D35}"/>
          </ac:picMkLst>
        </pc:picChg>
      </pc:sldChg>
      <pc:sldChg chg="delSp modSp mod ord delAnim">
        <pc:chgData name="Marina Bais" userId="1ac45be3-a225-480f-81a7-f01b4bfb2f73" providerId="ADAL" clId="{D0441266-2825-4678-8F61-69ABD5240FD4}" dt="2022-07-15T07:08:18.047" v="113" actId="478"/>
        <pc:sldMkLst>
          <pc:docMk/>
          <pc:sldMk cId="1628909906" sldId="261"/>
        </pc:sldMkLst>
        <pc:spChg chg="mod">
          <ac:chgData name="Marina Bais" userId="1ac45be3-a225-480f-81a7-f01b4bfb2f73" providerId="ADAL" clId="{D0441266-2825-4678-8F61-69ABD5240FD4}" dt="2022-07-15T07:07:06.994" v="110" actId="27636"/>
          <ac:spMkLst>
            <pc:docMk/>
            <pc:sldMk cId="1628909906" sldId="261"/>
            <ac:spMk id="6" creationId="{ECDF7051-CFB0-9D5F-DFCB-A689D45D67A5}"/>
          </ac:spMkLst>
        </pc:spChg>
        <pc:picChg chg="mod">
          <ac:chgData name="Marina Bais" userId="1ac45be3-a225-480f-81a7-f01b4bfb2f73" providerId="ADAL" clId="{D0441266-2825-4678-8F61-69ABD5240FD4}" dt="2022-07-15T07:00:55.401" v="87" actId="1076"/>
          <ac:picMkLst>
            <pc:docMk/>
            <pc:sldMk cId="1628909906" sldId="261"/>
            <ac:picMk id="2" creationId="{49543065-527A-26CB-3F9F-015FD27703CD}"/>
          </ac:picMkLst>
        </pc:picChg>
        <pc:picChg chg="del">
          <ac:chgData name="Marina Bais" userId="1ac45be3-a225-480f-81a7-f01b4bfb2f73" providerId="ADAL" clId="{D0441266-2825-4678-8F61-69ABD5240FD4}" dt="2022-07-15T07:08:18.047" v="113" actId="478"/>
          <ac:picMkLst>
            <pc:docMk/>
            <pc:sldMk cId="1628909906" sldId="261"/>
            <ac:picMk id="3" creationId="{F7676CC9-019D-9D47-171A-7AC05354CC43}"/>
          </ac:picMkLst>
        </pc:picChg>
        <pc:picChg chg="mod">
          <ac:chgData name="Marina Bais" userId="1ac45be3-a225-480f-81a7-f01b4bfb2f73" providerId="ADAL" clId="{D0441266-2825-4678-8F61-69ABD5240FD4}" dt="2022-07-15T07:08:16.672" v="112" actId="1076"/>
          <ac:picMkLst>
            <pc:docMk/>
            <pc:sldMk cId="1628909906" sldId="261"/>
            <ac:picMk id="4" creationId="{605F7EC5-E228-E36C-69B6-24F3001E25B1}"/>
          </ac:picMkLst>
        </pc:picChg>
      </pc:sldChg>
      <pc:sldChg chg="modSp mod ord">
        <pc:chgData name="Marina Bais" userId="1ac45be3-a225-480f-81a7-f01b4bfb2f73" providerId="ADAL" clId="{D0441266-2825-4678-8F61-69ABD5240FD4}" dt="2022-07-15T07:11:09.158" v="133" actId="1076"/>
        <pc:sldMkLst>
          <pc:docMk/>
          <pc:sldMk cId="410595243" sldId="262"/>
        </pc:sldMkLst>
        <pc:spChg chg="mod">
          <ac:chgData name="Marina Bais" userId="1ac45be3-a225-480f-81a7-f01b4bfb2f73" providerId="ADAL" clId="{D0441266-2825-4678-8F61-69ABD5240FD4}" dt="2022-07-15T07:10:48.722" v="132" actId="20577"/>
          <ac:spMkLst>
            <pc:docMk/>
            <pc:sldMk cId="410595243" sldId="262"/>
            <ac:spMk id="4" creationId="{6A268CA4-7990-7A8F-367D-A0B80C5CC562}"/>
          </ac:spMkLst>
        </pc:spChg>
        <pc:picChg chg="mod">
          <ac:chgData name="Marina Bais" userId="1ac45be3-a225-480f-81a7-f01b4bfb2f73" providerId="ADAL" clId="{D0441266-2825-4678-8F61-69ABD5240FD4}" dt="2022-07-15T07:10:46.953" v="131" actId="1076"/>
          <ac:picMkLst>
            <pc:docMk/>
            <pc:sldMk cId="410595243" sldId="262"/>
            <ac:picMk id="3" creationId="{7C200A9F-5453-9AA7-3B7B-4784066B3D2D}"/>
          </ac:picMkLst>
        </pc:picChg>
        <pc:picChg chg="mod">
          <ac:chgData name="Marina Bais" userId="1ac45be3-a225-480f-81a7-f01b4bfb2f73" providerId="ADAL" clId="{D0441266-2825-4678-8F61-69ABD5240FD4}" dt="2022-07-15T07:11:09.158" v="133" actId="1076"/>
          <ac:picMkLst>
            <pc:docMk/>
            <pc:sldMk cId="410595243" sldId="262"/>
            <ac:picMk id="5" creationId="{0214575E-7848-71B5-82DA-4A3CAA4BD8C5}"/>
          </ac:picMkLst>
        </pc:picChg>
      </pc:sldChg>
      <pc:sldChg chg="addSp delSp modSp mod setBg delAnim">
        <pc:chgData name="Marina Bais" userId="1ac45be3-a225-480f-81a7-f01b4bfb2f73" providerId="ADAL" clId="{D0441266-2825-4678-8F61-69ABD5240FD4}" dt="2022-07-15T07:36:56.182" v="397" actId="1076"/>
        <pc:sldMkLst>
          <pc:docMk/>
          <pc:sldMk cId="3668027087" sldId="263"/>
        </pc:sldMkLst>
        <pc:spChg chg="add mod">
          <ac:chgData name="Marina Bais" userId="1ac45be3-a225-480f-81a7-f01b4bfb2f73" providerId="ADAL" clId="{D0441266-2825-4678-8F61-69ABD5240FD4}" dt="2022-07-15T07:36:47.382" v="395" actId="20577"/>
          <ac:spMkLst>
            <pc:docMk/>
            <pc:sldMk cId="3668027087" sldId="263"/>
            <ac:spMk id="11" creationId="{752BF4F9-145D-C810-E507-FAE95B9FF68D}"/>
          </ac:spMkLst>
        </pc:spChg>
        <pc:spChg chg="add del">
          <ac:chgData name="Marina Bais" userId="1ac45be3-a225-480f-81a7-f01b4bfb2f73" providerId="ADAL" clId="{D0441266-2825-4678-8F61-69ABD5240FD4}" dt="2022-07-15T07:33:50.814" v="375" actId="26606"/>
          <ac:spMkLst>
            <pc:docMk/>
            <pc:sldMk cId="3668027087" sldId="263"/>
            <ac:spMk id="16" creationId="{1557A916-FDD1-44A1-A7A1-70009FD6BE46}"/>
          </ac:spMkLst>
        </pc:spChg>
        <pc:spChg chg="add del">
          <ac:chgData name="Marina Bais" userId="1ac45be3-a225-480f-81a7-f01b4bfb2f73" providerId="ADAL" clId="{D0441266-2825-4678-8F61-69ABD5240FD4}" dt="2022-07-15T07:33:33.404" v="368" actId="26606"/>
          <ac:spMkLst>
            <pc:docMk/>
            <pc:sldMk cId="3668027087" sldId="263"/>
            <ac:spMk id="21" creationId="{B43B9CA2-4B31-4ACD-9A9F-B8E6C6420386}"/>
          </ac:spMkLst>
        </pc:spChg>
        <pc:spChg chg="add del">
          <ac:chgData name="Marina Bais" userId="1ac45be3-a225-480f-81a7-f01b4bfb2f73" providerId="ADAL" clId="{D0441266-2825-4678-8F61-69ABD5240FD4}" dt="2022-07-15T07:33:33.404" v="368" actId="26606"/>
          <ac:spMkLst>
            <pc:docMk/>
            <pc:sldMk cId="3668027087" sldId="263"/>
            <ac:spMk id="23" creationId="{33F94DB1-BC5D-454D-845C-7BA3A1F46999}"/>
          </ac:spMkLst>
        </pc:spChg>
        <pc:spChg chg="add del">
          <ac:chgData name="Marina Bais" userId="1ac45be3-a225-480f-81a7-f01b4bfb2f73" providerId="ADAL" clId="{D0441266-2825-4678-8F61-69ABD5240FD4}" dt="2022-07-15T07:33:33.404" v="368" actId="26606"/>
          <ac:spMkLst>
            <pc:docMk/>
            <pc:sldMk cId="3668027087" sldId="263"/>
            <ac:spMk id="25" creationId="{5676B86F-860B-4586-BCAA-C0650C09B7B9}"/>
          </ac:spMkLst>
        </pc:spChg>
        <pc:spChg chg="add del">
          <ac:chgData name="Marina Bais" userId="1ac45be3-a225-480f-81a7-f01b4bfb2f73" providerId="ADAL" clId="{D0441266-2825-4678-8F61-69ABD5240FD4}" dt="2022-07-15T07:33:33.404" v="368" actId="26606"/>
          <ac:spMkLst>
            <pc:docMk/>
            <pc:sldMk cId="3668027087" sldId="263"/>
            <ac:spMk id="27" creationId="{8C818ED5-2F56-4171-9445-3AA4F4462396}"/>
          </ac:spMkLst>
        </pc:spChg>
        <pc:spChg chg="add del">
          <ac:chgData name="Marina Bais" userId="1ac45be3-a225-480f-81a7-f01b4bfb2f73" providerId="ADAL" clId="{D0441266-2825-4678-8F61-69ABD5240FD4}" dt="2022-07-15T07:33:33.404" v="368" actId="26606"/>
          <ac:spMkLst>
            <pc:docMk/>
            <pc:sldMk cId="3668027087" sldId="263"/>
            <ac:spMk id="29" creationId="{DE74FCE8-866C-4AFA-B45C-FACE2A6094E4}"/>
          </ac:spMkLst>
        </pc:spChg>
        <pc:spChg chg="add del">
          <ac:chgData name="Marina Bais" userId="1ac45be3-a225-480f-81a7-f01b4bfb2f73" providerId="ADAL" clId="{D0441266-2825-4678-8F61-69ABD5240FD4}" dt="2022-07-15T07:33:38.862" v="370" actId="26606"/>
          <ac:spMkLst>
            <pc:docMk/>
            <pc:sldMk cId="3668027087" sldId="263"/>
            <ac:spMk id="31" creationId="{4841EA57-DEA6-4BE9-B11E-1FBCC76BE16E}"/>
          </ac:spMkLst>
        </pc:spChg>
        <pc:spChg chg="add del">
          <ac:chgData name="Marina Bais" userId="1ac45be3-a225-480f-81a7-f01b4bfb2f73" providerId="ADAL" clId="{D0441266-2825-4678-8F61-69ABD5240FD4}" dt="2022-07-15T07:33:38.862" v="370" actId="26606"/>
          <ac:spMkLst>
            <pc:docMk/>
            <pc:sldMk cId="3668027087" sldId="263"/>
            <ac:spMk id="32" creationId="{A26922E4-CEB0-4BFE-BAD1-403E6A417D06}"/>
          </ac:spMkLst>
        </pc:spChg>
        <pc:spChg chg="add del">
          <ac:chgData name="Marina Bais" userId="1ac45be3-a225-480f-81a7-f01b4bfb2f73" providerId="ADAL" clId="{D0441266-2825-4678-8F61-69ABD5240FD4}" dt="2022-07-15T07:33:38.862" v="370" actId="26606"/>
          <ac:spMkLst>
            <pc:docMk/>
            <pc:sldMk cId="3668027087" sldId="263"/>
            <ac:spMk id="33" creationId="{0F86758B-3106-4324-A03D-67715F7F1A4A}"/>
          </ac:spMkLst>
        </pc:spChg>
        <pc:spChg chg="add del">
          <ac:chgData name="Marina Bais" userId="1ac45be3-a225-480f-81a7-f01b4bfb2f73" providerId="ADAL" clId="{D0441266-2825-4678-8F61-69ABD5240FD4}" dt="2022-07-15T07:33:41.259" v="372" actId="26606"/>
          <ac:spMkLst>
            <pc:docMk/>
            <pc:sldMk cId="3668027087" sldId="263"/>
            <ac:spMk id="35" creationId="{B43B9CA2-4B31-4ACD-9A9F-B8E6C6420386}"/>
          </ac:spMkLst>
        </pc:spChg>
        <pc:spChg chg="add del">
          <ac:chgData name="Marina Bais" userId="1ac45be3-a225-480f-81a7-f01b4bfb2f73" providerId="ADAL" clId="{D0441266-2825-4678-8F61-69ABD5240FD4}" dt="2022-07-15T07:33:41.259" v="372" actId="26606"/>
          <ac:spMkLst>
            <pc:docMk/>
            <pc:sldMk cId="3668027087" sldId="263"/>
            <ac:spMk id="36" creationId="{33F94DB1-BC5D-454D-845C-7BA3A1F46999}"/>
          </ac:spMkLst>
        </pc:spChg>
        <pc:spChg chg="add del">
          <ac:chgData name="Marina Bais" userId="1ac45be3-a225-480f-81a7-f01b4bfb2f73" providerId="ADAL" clId="{D0441266-2825-4678-8F61-69ABD5240FD4}" dt="2022-07-15T07:33:41.259" v="372" actId="26606"/>
          <ac:spMkLst>
            <pc:docMk/>
            <pc:sldMk cId="3668027087" sldId="263"/>
            <ac:spMk id="37" creationId="{5676B86F-860B-4586-BCAA-C0650C09B7B9}"/>
          </ac:spMkLst>
        </pc:spChg>
        <pc:spChg chg="add del">
          <ac:chgData name="Marina Bais" userId="1ac45be3-a225-480f-81a7-f01b4bfb2f73" providerId="ADAL" clId="{D0441266-2825-4678-8F61-69ABD5240FD4}" dt="2022-07-15T07:33:41.259" v="372" actId="26606"/>
          <ac:spMkLst>
            <pc:docMk/>
            <pc:sldMk cId="3668027087" sldId="263"/>
            <ac:spMk id="38" creationId="{8C818ED5-2F56-4171-9445-3AA4F4462396}"/>
          </ac:spMkLst>
        </pc:spChg>
        <pc:spChg chg="add del">
          <ac:chgData name="Marina Bais" userId="1ac45be3-a225-480f-81a7-f01b4bfb2f73" providerId="ADAL" clId="{D0441266-2825-4678-8F61-69ABD5240FD4}" dt="2022-07-15T07:33:41.259" v="372" actId="26606"/>
          <ac:spMkLst>
            <pc:docMk/>
            <pc:sldMk cId="3668027087" sldId="263"/>
            <ac:spMk id="39" creationId="{DE74FCE8-866C-4AFA-B45C-FACE2A6094E4}"/>
          </ac:spMkLst>
        </pc:spChg>
        <pc:spChg chg="add del">
          <ac:chgData name="Marina Bais" userId="1ac45be3-a225-480f-81a7-f01b4bfb2f73" providerId="ADAL" clId="{D0441266-2825-4678-8F61-69ABD5240FD4}" dt="2022-07-15T07:33:50.809" v="374" actId="26606"/>
          <ac:spMkLst>
            <pc:docMk/>
            <pc:sldMk cId="3668027087" sldId="263"/>
            <ac:spMk id="41" creationId="{2B566528-1B12-4246-9431-5C2D7D081168}"/>
          </ac:spMkLst>
        </pc:spChg>
        <pc:spChg chg="add del">
          <ac:chgData name="Marina Bais" userId="1ac45be3-a225-480f-81a7-f01b4bfb2f73" providerId="ADAL" clId="{D0441266-2825-4678-8F61-69ABD5240FD4}" dt="2022-07-15T07:33:50.809" v="374" actId="26606"/>
          <ac:spMkLst>
            <pc:docMk/>
            <pc:sldMk cId="3668027087" sldId="263"/>
            <ac:spMk id="44" creationId="{D3F51FEB-38FB-4F6C-9F7B-2F2AFAB65463}"/>
          </ac:spMkLst>
        </pc:spChg>
        <pc:spChg chg="add del">
          <ac:chgData name="Marina Bais" userId="1ac45be3-a225-480f-81a7-f01b4bfb2f73" providerId="ADAL" clId="{D0441266-2825-4678-8F61-69ABD5240FD4}" dt="2022-07-15T07:33:50.809" v="374" actId="26606"/>
          <ac:spMkLst>
            <pc:docMk/>
            <pc:sldMk cId="3668027087" sldId="263"/>
            <ac:spMk id="45" creationId="{1E547BA6-BAE0-43BB-A7CA-60F69CE252F0}"/>
          </ac:spMkLst>
        </pc:spChg>
        <pc:spChg chg="add">
          <ac:chgData name="Marina Bais" userId="1ac45be3-a225-480f-81a7-f01b4bfb2f73" providerId="ADAL" clId="{D0441266-2825-4678-8F61-69ABD5240FD4}" dt="2022-07-15T07:33:50.814" v="375" actId="26606"/>
          <ac:spMkLst>
            <pc:docMk/>
            <pc:sldMk cId="3668027087" sldId="263"/>
            <ac:spMk id="47" creationId="{2ABE1108-6423-4E53-85A1-817683043C77}"/>
          </ac:spMkLst>
        </pc:spChg>
        <pc:grpChg chg="add del">
          <ac:chgData name="Marina Bais" userId="1ac45be3-a225-480f-81a7-f01b4bfb2f73" providerId="ADAL" clId="{D0441266-2825-4678-8F61-69ABD5240FD4}" dt="2022-07-15T07:33:50.809" v="374" actId="26606"/>
          <ac:grpSpMkLst>
            <pc:docMk/>
            <pc:sldMk cId="3668027087" sldId="263"/>
            <ac:grpSpMk id="42" creationId="{07EAA094-9CF6-4695-958A-33D9BCAA9474}"/>
          </ac:grpSpMkLst>
        </pc:grpChg>
        <pc:picChg chg="del mod">
          <ac:chgData name="Marina Bais" userId="1ac45be3-a225-480f-81a7-f01b4bfb2f73" providerId="ADAL" clId="{D0441266-2825-4678-8F61-69ABD5240FD4}" dt="2022-07-15T07:17:59.037" v="173" actId="478"/>
          <ac:picMkLst>
            <pc:docMk/>
            <pc:sldMk cId="3668027087" sldId="263"/>
            <ac:picMk id="2" creationId="{65FBA100-6AE0-08CF-535E-4C9F6B7C346A}"/>
          </ac:picMkLst>
        </pc:picChg>
        <pc:picChg chg="add del mod">
          <ac:chgData name="Marina Bais" userId="1ac45be3-a225-480f-81a7-f01b4bfb2f73" providerId="ADAL" clId="{D0441266-2825-4678-8F61-69ABD5240FD4}" dt="2022-07-15T07:28:59.969" v="189" actId="21"/>
          <ac:picMkLst>
            <pc:docMk/>
            <pc:sldMk cId="3668027087" sldId="263"/>
            <ac:picMk id="3" creationId="{6D3E629F-6D70-978D-A753-14DE98568DFE}"/>
          </ac:picMkLst>
        </pc:picChg>
        <pc:picChg chg="add mod ord">
          <ac:chgData name="Marina Bais" userId="1ac45be3-a225-480f-81a7-f01b4bfb2f73" providerId="ADAL" clId="{D0441266-2825-4678-8F61-69ABD5240FD4}" dt="2022-07-15T07:33:50.814" v="375" actId="26606"/>
          <ac:picMkLst>
            <pc:docMk/>
            <pc:sldMk cId="3668027087" sldId="263"/>
            <ac:picMk id="5" creationId="{BD246BF2-6D11-D565-EAD6-FE1727CBF006}"/>
          </ac:picMkLst>
        </pc:picChg>
        <pc:picChg chg="add mod ord">
          <ac:chgData name="Marina Bais" userId="1ac45be3-a225-480f-81a7-f01b4bfb2f73" providerId="ADAL" clId="{D0441266-2825-4678-8F61-69ABD5240FD4}" dt="2022-07-15T07:33:50.814" v="375" actId="26606"/>
          <ac:picMkLst>
            <pc:docMk/>
            <pc:sldMk cId="3668027087" sldId="263"/>
            <ac:picMk id="7" creationId="{77CD5C2F-DCBE-76F1-1B38-35EE6AA88099}"/>
          </ac:picMkLst>
        </pc:picChg>
        <pc:picChg chg="add mod ord">
          <ac:chgData name="Marina Bais" userId="1ac45be3-a225-480f-81a7-f01b4bfb2f73" providerId="ADAL" clId="{D0441266-2825-4678-8F61-69ABD5240FD4}" dt="2022-07-15T07:33:50.814" v="375" actId="26606"/>
          <ac:picMkLst>
            <pc:docMk/>
            <pc:sldMk cId="3668027087" sldId="263"/>
            <ac:picMk id="9" creationId="{F6C5B2BD-70E4-04FD-1D79-F501E46F6ACA}"/>
          </ac:picMkLst>
        </pc:picChg>
        <pc:picChg chg="add del mod">
          <ac:chgData name="Marina Bais" userId="1ac45be3-a225-480f-81a7-f01b4bfb2f73" providerId="ADAL" clId="{D0441266-2825-4678-8F61-69ABD5240FD4}" dt="2022-07-15T07:28:54.323" v="188" actId="21"/>
          <ac:picMkLst>
            <pc:docMk/>
            <pc:sldMk cId="3668027087" sldId="263"/>
            <ac:picMk id="10" creationId="{8C0F5054-219D-6A66-3A25-49A8C3A41ACB}"/>
          </ac:picMkLst>
        </pc:picChg>
        <pc:picChg chg="del mod">
          <ac:chgData name="Marina Bais" userId="1ac45be3-a225-480f-81a7-f01b4bfb2f73" providerId="ADAL" clId="{D0441266-2825-4678-8F61-69ABD5240FD4}" dt="2022-07-15T07:35:23.410" v="380" actId="478"/>
          <ac:picMkLst>
            <pc:docMk/>
            <pc:sldMk cId="3668027087" sldId="263"/>
            <ac:picMk id="12" creationId="{1FA2E8F6-3772-BF93-DA68-3777B8EB959D}"/>
          </ac:picMkLst>
        </pc:picChg>
        <pc:picChg chg="mod">
          <ac:chgData name="Marina Bais" userId="1ac45be3-a225-480f-81a7-f01b4bfb2f73" providerId="ADAL" clId="{D0441266-2825-4678-8F61-69ABD5240FD4}" dt="2022-07-15T07:36:56.182" v="397" actId="1076"/>
          <ac:picMkLst>
            <pc:docMk/>
            <pc:sldMk cId="3668027087" sldId="263"/>
            <ac:picMk id="13" creationId="{6C82636A-E60C-FEE8-00C2-618D9DFBD2D1}"/>
          </ac:picMkLst>
        </pc:picChg>
        <pc:picChg chg="del mod">
          <ac:chgData name="Marina Bais" userId="1ac45be3-a225-480f-81a7-f01b4bfb2f73" providerId="ADAL" clId="{D0441266-2825-4678-8F61-69ABD5240FD4}" dt="2022-07-15T07:36:21.717" v="389" actId="478"/>
          <ac:picMkLst>
            <pc:docMk/>
            <pc:sldMk cId="3668027087" sldId="263"/>
            <ac:picMk id="14" creationId="{9928F4BA-26CE-C938-BD39-73E710D3DBE8}"/>
          </ac:picMkLst>
        </pc:picChg>
        <pc:picChg chg="mod">
          <ac:chgData name="Marina Bais" userId="1ac45be3-a225-480f-81a7-f01b4bfb2f73" providerId="ADAL" clId="{D0441266-2825-4678-8F61-69ABD5240FD4}" dt="2022-07-15T07:36:49.596" v="396" actId="1076"/>
          <ac:picMkLst>
            <pc:docMk/>
            <pc:sldMk cId="3668027087" sldId="263"/>
            <ac:picMk id="15" creationId="{BFE41680-0E65-CF4D-DA5B-872B2EA1E861}"/>
          </ac:picMkLst>
        </pc:picChg>
      </pc:sldChg>
      <pc:sldChg chg="modSp mod ord">
        <pc:chgData name="Marina Bais" userId="1ac45be3-a225-480f-81a7-f01b4bfb2f73" providerId="ADAL" clId="{D0441266-2825-4678-8F61-69ABD5240FD4}" dt="2022-07-15T07:09:46.398" v="128" actId="1076"/>
        <pc:sldMkLst>
          <pc:docMk/>
          <pc:sldMk cId="3791442195" sldId="264"/>
        </pc:sldMkLst>
        <pc:spChg chg="mod">
          <ac:chgData name="Marina Bais" userId="1ac45be3-a225-480f-81a7-f01b4bfb2f73" providerId="ADAL" clId="{D0441266-2825-4678-8F61-69ABD5240FD4}" dt="2022-07-15T07:09:10.861" v="126"/>
          <ac:spMkLst>
            <pc:docMk/>
            <pc:sldMk cId="3791442195" sldId="264"/>
            <ac:spMk id="5" creationId="{FEB5B76E-5BBC-1272-C5CB-9344AF2A43D7}"/>
          </ac:spMkLst>
        </pc:spChg>
        <pc:picChg chg="mod">
          <ac:chgData name="Marina Bais" userId="1ac45be3-a225-480f-81a7-f01b4bfb2f73" providerId="ADAL" clId="{D0441266-2825-4678-8F61-69ABD5240FD4}" dt="2022-07-15T07:00:36.333" v="86" actId="1076"/>
          <ac:picMkLst>
            <pc:docMk/>
            <pc:sldMk cId="3791442195" sldId="264"/>
            <ac:picMk id="2" creationId="{23A4ABE3-797B-8BF3-5D09-60E95B2392F8}"/>
          </ac:picMkLst>
        </pc:picChg>
        <pc:picChg chg="mod">
          <ac:chgData name="Marina Bais" userId="1ac45be3-a225-480f-81a7-f01b4bfb2f73" providerId="ADAL" clId="{D0441266-2825-4678-8F61-69ABD5240FD4}" dt="2022-07-15T07:09:46.398" v="128" actId="1076"/>
          <ac:picMkLst>
            <pc:docMk/>
            <pc:sldMk cId="3791442195" sldId="264"/>
            <ac:picMk id="4" creationId="{F2C93A5E-642D-BB22-ED0C-BE8F16C9C4D0}"/>
          </ac:picMkLst>
        </pc:picChg>
      </pc:sldChg>
      <pc:sldChg chg="addSp delSp modSp mod setBg setClrOvrMap">
        <pc:chgData name="Marina Bais" userId="1ac45be3-a225-480f-81a7-f01b4bfb2f73" providerId="ADAL" clId="{D0441266-2825-4678-8F61-69ABD5240FD4}" dt="2022-07-15T09:17:19.530" v="1837" actId="113"/>
        <pc:sldMkLst>
          <pc:docMk/>
          <pc:sldMk cId="827625848" sldId="265"/>
        </pc:sldMkLst>
        <pc:spChg chg="add mod">
          <ac:chgData name="Marina Bais" userId="1ac45be3-a225-480f-81a7-f01b4bfb2f73" providerId="ADAL" clId="{D0441266-2825-4678-8F61-69ABD5240FD4}" dt="2022-07-15T09:17:19.530" v="1837" actId="113"/>
          <ac:spMkLst>
            <pc:docMk/>
            <pc:sldMk cId="827625848" sldId="265"/>
            <ac:spMk id="5" creationId="{0B2B14C2-C617-BC53-7B4B-BAF0A8509A63}"/>
          </ac:spMkLst>
        </pc:spChg>
        <pc:spChg chg="add del">
          <ac:chgData name="Marina Bais" userId="1ac45be3-a225-480f-81a7-f01b4bfb2f73" providerId="ADAL" clId="{D0441266-2825-4678-8F61-69ABD5240FD4}" dt="2022-07-15T07:43:26.634" v="570" actId="26606"/>
          <ac:spMkLst>
            <pc:docMk/>
            <pc:sldMk cId="827625848" sldId="265"/>
            <ac:spMk id="10" creationId="{04812C46-200A-4DEB-A05E-3ED6C68C2387}"/>
          </ac:spMkLst>
        </pc:spChg>
        <pc:spChg chg="add del">
          <ac:chgData name="Marina Bais" userId="1ac45be3-a225-480f-81a7-f01b4bfb2f73" providerId="ADAL" clId="{D0441266-2825-4678-8F61-69ABD5240FD4}" dt="2022-07-15T07:43:26.634" v="570" actId="26606"/>
          <ac:spMkLst>
            <pc:docMk/>
            <pc:sldMk cId="827625848" sldId="265"/>
            <ac:spMk id="12" creationId="{D1EA859B-E555-4109-94F3-6700E046E008}"/>
          </ac:spMkLst>
        </pc:spChg>
        <pc:spChg chg="add del">
          <ac:chgData name="Marina Bais" userId="1ac45be3-a225-480f-81a7-f01b4bfb2f73" providerId="ADAL" clId="{D0441266-2825-4678-8F61-69ABD5240FD4}" dt="2022-07-15T07:45:20.110" v="592" actId="26606"/>
          <ac:spMkLst>
            <pc:docMk/>
            <pc:sldMk cId="827625848" sldId="265"/>
            <ac:spMk id="17" creationId="{04812C46-200A-4DEB-A05E-3ED6C68C2387}"/>
          </ac:spMkLst>
        </pc:spChg>
        <pc:spChg chg="add del">
          <ac:chgData name="Marina Bais" userId="1ac45be3-a225-480f-81a7-f01b4bfb2f73" providerId="ADAL" clId="{D0441266-2825-4678-8F61-69ABD5240FD4}" dt="2022-07-15T07:45:20.110" v="592" actId="26606"/>
          <ac:spMkLst>
            <pc:docMk/>
            <pc:sldMk cId="827625848" sldId="265"/>
            <ac:spMk id="19" creationId="{D1EA859B-E555-4109-94F3-6700E046E008}"/>
          </ac:spMkLst>
        </pc:spChg>
        <pc:spChg chg="add del">
          <ac:chgData name="Marina Bais" userId="1ac45be3-a225-480f-81a7-f01b4bfb2f73" providerId="ADAL" clId="{D0441266-2825-4678-8F61-69ABD5240FD4}" dt="2022-07-15T07:44:46.835" v="577" actId="26606"/>
          <ac:spMkLst>
            <pc:docMk/>
            <pc:sldMk cId="827625848" sldId="265"/>
            <ac:spMk id="24" creationId="{B1595A09-E336-4D1B-9B3A-06A2287A54E2}"/>
          </ac:spMkLst>
        </pc:spChg>
        <pc:spChg chg="add del">
          <ac:chgData name="Marina Bais" userId="1ac45be3-a225-480f-81a7-f01b4bfb2f73" providerId="ADAL" clId="{D0441266-2825-4678-8F61-69ABD5240FD4}" dt="2022-07-15T07:44:46.835" v="577" actId="26606"/>
          <ac:spMkLst>
            <pc:docMk/>
            <pc:sldMk cId="827625848" sldId="265"/>
            <ac:spMk id="26" creationId="{3540989C-C7B8-473B-BF87-6F2DA6A90006}"/>
          </ac:spMkLst>
        </pc:spChg>
        <pc:spChg chg="add del">
          <ac:chgData name="Marina Bais" userId="1ac45be3-a225-480f-81a7-f01b4bfb2f73" providerId="ADAL" clId="{D0441266-2825-4678-8F61-69ABD5240FD4}" dt="2022-07-15T07:44:49.138" v="579" actId="26606"/>
          <ac:spMkLst>
            <pc:docMk/>
            <pc:sldMk cId="827625848" sldId="265"/>
            <ac:spMk id="29" creationId="{9B76D444-2756-434F-AE61-96D69830C13E}"/>
          </ac:spMkLst>
        </pc:spChg>
        <pc:spChg chg="add del">
          <ac:chgData name="Marina Bais" userId="1ac45be3-a225-480f-81a7-f01b4bfb2f73" providerId="ADAL" clId="{D0441266-2825-4678-8F61-69ABD5240FD4}" dt="2022-07-15T07:44:49.138" v="579" actId="26606"/>
          <ac:spMkLst>
            <pc:docMk/>
            <pc:sldMk cId="827625848" sldId="265"/>
            <ac:spMk id="30" creationId="{A27B6159-7734-4564-9E0F-C4BC43C36E52}"/>
          </ac:spMkLst>
        </pc:spChg>
        <pc:spChg chg="add del">
          <ac:chgData name="Marina Bais" userId="1ac45be3-a225-480f-81a7-f01b4bfb2f73" providerId="ADAL" clId="{D0441266-2825-4678-8F61-69ABD5240FD4}" dt="2022-07-15T07:44:52.622" v="581" actId="26606"/>
          <ac:spMkLst>
            <pc:docMk/>
            <pc:sldMk cId="827625848" sldId="265"/>
            <ac:spMk id="32" creationId="{3AFE8227-C443-417B-BA91-520EB1EF4559}"/>
          </ac:spMkLst>
        </pc:spChg>
        <pc:spChg chg="add del">
          <ac:chgData name="Marina Bais" userId="1ac45be3-a225-480f-81a7-f01b4bfb2f73" providerId="ADAL" clId="{D0441266-2825-4678-8F61-69ABD5240FD4}" dt="2022-07-15T07:44:52.622" v="581" actId="26606"/>
          <ac:spMkLst>
            <pc:docMk/>
            <pc:sldMk cId="827625848" sldId="265"/>
            <ac:spMk id="33" creationId="{907741FC-B544-4A6E-B831-6789D042333D}"/>
          </ac:spMkLst>
        </pc:spChg>
        <pc:spChg chg="add del">
          <ac:chgData name="Marina Bais" userId="1ac45be3-a225-480f-81a7-f01b4bfb2f73" providerId="ADAL" clId="{D0441266-2825-4678-8F61-69ABD5240FD4}" dt="2022-07-15T07:44:52.622" v="581" actId="26606"/>
          <ac:spMkLst>
            <pc:docMk/>
            <pc:sldMk cId="827625848" sldId="265"/>
            <ac:spMk id="34" creationId="{3F0BE7ED-7814-4273-B18A-F26CC0380380}"/>
          </ac:spMkLst>
        </pc:spChg>
        <pc:spChg chg="add del">
          <ac:chgData name="Marina Bais" userId="1ac45be3-a225-480f-81a7-f01b4bfb2f73" providerId="ADAL" clId="{D0441266-2825-4678-8F61-69ABD5240FD4}" dt="2022-07-15T07:45:01.217" v="583" actId="26606"/>
          <ac:spMkLst>
            <pc:docMk/>
            <pc:sldMk cId="827625848" sldId="265"/>
            <ac:spMk id="36" creationId="{80DF40B2-80F7-4E71-B46C-284163F3654A}"/>
          </ac:spMkLst>
        </pc:spChg>
        <pc:spChg chg="add del">
          <ac:chgData name="Marina Bais" userId="1ac45be3-a225-480f-81a7-f01b4bfb2f73" providerId="ADAL" clId="{D0441266-2825-4678-8F61-69ABD5240FD4}" dt="2022-07-15T07:45:02.943" v="585" actId="26606"/>
          <ac:spMkLst>
            <pc:docMk/>
            <pc:sldMk cId="827625848" sldId="265"/>
            <ac:spMk id="38" creationId="{0D7B6173-1D58-48E2-83CF-37350F315F75}"/>
          </ac:spMkLst>
        </pc:spChg>
        <pc:spChg chg="add del">
          <ac:chgData name="Marina Bais" userId="1ac45be3-a225-480f-81a7-f01b4bfb2f73" providerId="ADAL" clId="{D0441266-2825-4678-8F61-69ABD5240FD4}" dt="2022-07-15T07:45:02.943" v="585" actId="26606"/>
          <ac:spMkLst>
            <pc:docMk/>
            <pc:sldMk cId="827625848" sldId="265"/>
            <ac:spMk id="39" creationId="{2F36CA75-CFBF-4844-B719-8FE9EBADA9AF}"/>
          </ac:spMkLst>
        </pc:spChg>
        <pc:spChg chg="add del">
          <ac:chgData name="Marina Bais" userId="1ac45be3-a225-480f-81a7-f01b4bfb2f73" providerId="ADAL" clId="{D0441266-2825-4678-8F61-69ABD5240FD4}" dt="2022-07-15T07:45:02.943" v="585" actId="26606"/>
          <ac:spMkLst>
            <pc:docMk/>
            <pc:sldMk cId="827625848" sldId="265"/>
            <ac:spMk id="40" creationId="{3D4A84B9-E564-4DD0-97F8-DBF1C460C28A}"/>
          </ac:spMkLst>
        </pc:spChg>
        <pc:spChg chg="add del">
          <ac:chgData name="Marina Bais" userId="1ac45be3-a225-480f-81a7-f01b4bfb2f73" providerId="ADAL" clId="{D0441266-2825-4678-8F61-69ABD5240FD4}" dt="2022-07-15T07:45:02.943" v="585" actId="26606"/>
          <ac:spMkLst>
            <pc:docMk/>
            <pc:sldMk cId="827625848" sldId="265"/>
            <ac:spMk id="41" creationId="{102382E0-0A09-46AE-B955-B911CAFE7F00}"/>
          </ac:spMkLst>
        </pc:spChg>
        <pc:spChg chg="add del">
          <ac:chgData name="Marina Bais" userId="1ac45be3-a225-480f-81a7-f01b4bfb2f73" providerId="ADAL" clId="{D0441266-2825-4678-8F61-69ABD5240FD4}" dt="2022-07-15T07:45:02.943" v="585" actId="26606"/>
          <ac:spMkLst>
            <pc:docMk/>
            <pc:sldMk cId="827625848" sldId="265"/>
            <ac:spMk id="42" creationId="{7DE75D4A-0965-4973-BE75-DECCAC9A9614}"/>
          </ac:spMkLst>
        </pc:spChg>
        <pc:spChg chg="add del">
          <ac:chgData name="Marina Bais" userId="1ac45be3-a225-480f-81a7-f01b4bfb2f73" providerId="ADAL" clId="{D0441266-2825-4678-8F61-69ABD5240FD4}" dt="2022-07-15T07:45:07.046" v="587" actId="26606"/>
          <ac:spMkLst>
            <pc:docMk/>
            <pc:sldMk cId="827625848" sldId="265"/>
            <ac:spMk id="45" creationId="{80DF40B2-80F7-4E71-B46C-284163F3654A}"/>
          </ac:spMkLst>
        </pc:spChg>
        <pc:spChg chg="add del">
          <ac:chgData name="Marina Bais" userId="1ac45be3-a225-480f-81a7-f01b4bfb2f73" providerId="ADAL" clId="{D0441266-2825-4678-8F61-69ABD5240FD4}" dt="2022-07-15T07:45:16.025" v="589" actId="26606"/>
          <ac:spMkLst>
            <pc:docMk/>
            <pc:sldMk cId="827625848" sldId="265"/>
            <ac:spMk id="47" creationId="{3AFE8227-C443-417B-BA91-520EB1EF4559}"/>
          </ac:spMkLst>
        </pc:spChg>
        <pc:spChg chg="add del">
          <ac:chgData name="Marina Bais" userId="1ac45be3-a225-480f-81a7-f01b4bfb2f73" providerId="ADAL" clId="{D0441266-2825-4678-8F61-69ABD5240FD4}" dt="2022-07-15T07:45:16.025" v="589" actId="26606"/>
          <ac:spMkLst>
            <pc:docMk/>
            <pc:sldMk cId="827625848" sldId="265"/>
            <ac:spMk id="48" creationId="{907741FC-B544-4A6E-B831-6789D042333D}"/>
          </ac:spMkLst>
        </pc:spChg>
        <pc:spChg chg="add del">
          <ac:chgData name="Marina Bais" userId="1ac45be3-a225-480f-81a7-f01b4bfb2f73" providerId="ADAL" clId="{D0441266-2825-4678-8F61-69ABD5240FD4}" dt="2022-07-15T07:45:16.025" v="589" actId="26606"/>
          <ac:spMkLst>
            <pc:docMk/>
            <pc:sldMk cId="827625848" sldId="265"/>
            <ac:spMk id="49" creationId="{3F0BE7ED-7814-4273-B18A-F26CC0380380}"/>
          </ac:spMkLst>
        </pc:spChg>
        <pc:spChg chg="add del">
          <ac:chgData name="Marina Bais" userId="1ac45be3-a225-480f-81a7-f01b4bfb2f73" providerId="ADAL" clId="{D0441266-2825-4678-8F61-69ABD5240FD4}" dt="2022-07-15T07:45:20.104" v="591" actId="26606"/>
          <ac:spMkLst>
            <pc:docMk/>
            <pc:sldMk cId="827625848" sldId="265"/>
            <ac:spMk id="51" creationId="{8181FC64-B306-4821-98E2-780662EFC486}"/>
          </ac:spMkLst>
        </pc:spChg>
        <pc:spChg chg="add del">
          <ac:chgData name="Marina Bais" userId="1ac45be3-a225-480f-81a7-f01b4bfb2f73" providerId="ADAL" clId="{D0441266-2825-4678-8F61-69ABD5240FD4}" dt="2022-07-15T07:45:20.104" v="591" actId="26606"/>
          <ac:spMkLst>
            <pc:docMk/>
            <pc:sldMk cId="827625848" sldId="265"/>
            <ac:spMk id="52" creationId="{5871FC61-DD4E-47D4-81FD-8A7E7D12B371}"/>
          </ac:spMkLst>
        </pc:spChg>
        <pc:spChg chg="add del">
          <ac:chgData name="Marina Bais" userId="1ac45be3-a225-480f-81a7-f01b4bfb2f73" providerId="ADAL" clId="{D0441266-2825-4678-8F61-69ABD5240FD4}" dt="2022-07-15T07:45:20.104" v="591" actId="26606"/>
          <ac:spMkLst>
            <pc:docMk/>
            <pc:sldMk cId="827625848" sldId="265"/>
            <ac:spMk id="53" creationId="{F9EC3F91-A75C-4F74-867E-E4C28C13546B}"/>
          </ac:spMkLst>
        </pc:spChg>
        <pc:spChg chg="add del">
          <ac:chgData name="Marina Bais" userId="1ac45be3-a225-480f-81a7-f01b4bfb2f73" providerId="ADAL" clId="{D0441266-2825-4678-8F61-69ABD5240FD4}" dt="2022-07-15T07:45:20.104" v="591" actId="26606"/>
          <ac:spMkLst>
            <pc:docMk/>
            <pc:sldMk cId="827625848" sldId="265"/>
            <ac:spMk id="54" creationId="{829A1E2C-5AC8-40FC-99E9-832069D39792}"/>
          </ac:spMkLst>
        </pc:spChg>
        <pc:spChg chg="add">
          <ac:chgData name="Marina Bais" userId="1ac45be3-a225-480f-81a7-f01b4bfb2f73" providerId="ADAL" clId="{D0441266-2825-4678-8F61-69ABD5240FD4}" dt="2022-07-15T07:45:20.110" v="592" actId="26606"/>
          <ac:spMkLst>
            <pc:docMk/>
            <pc:sldMk cId="827625848" sldId="265"/>
            <ac:spMk id="56" creationId="{B1595A09-E336-4D1B-9B3A-06A2287A54E2}"/>
          </ac:spMkLst>
        </pc:spChg>
        <pc:spChg chg="add">
          <ac:chgData name="Marina Bais" userId="1ac45be3-a225-480f-81a7-f01b4bfb2f73" providerId="ADAL" clId="{D0441266-2825-4678-8F61-69ABD5240FD4}" dt="2022-07-15T07:45:20.110" v="592" actId="26606"/>
          <ac:spMkLst>
            <pc:docMk/>
            <pc:sldMk cId="827625848" sldId="265"/>
            <ac:spMk id="57" creationId="{3540989C-C7B8-473B-BF87-6F2DA6A90006}"/>
          </ac:spMkLst>
        </pc:spChg>
        <pc:picChg chg="del">
          <ac:chgData name="Marina Bais" userId="1ac45be3-a225-480f-81a7-f01b4bfb2f73" providerId="ADAL" clId="{D0441266-2825-4678-8F61-69ABD5240FD4}" dt="2022-07-15T07:37:07.089" v="398" actId="478"/>
          <ac:picMkLst>
            <pc:docMk/>
            <pc:sldMk cId="827625848" sldId="265"/>
            <ac:picMk id="2" creationId="{FF2AC3A7-5BD9-F881-AC89-0DF933CCC152}"/>
          </ac:picMkLst>
        </pc:picChg>
        <pc:picChg chg="add mod ord">
          <ac:chgData name="Marina Bais" userId="1ac45be3-a225-480f-81a7-f01b4bfb2f73" providerId="ADAL" clId="{D0441266-2825-4678-8F61-69ABD5240FD4}" dt="2022-07-15T07:47:45.191" v="602" actId="1076"/>
          <ac:picMkLst>
            <pc:docMk/>
            <pc:sldMk cId="827625848" sldId="265"/>
            <ac:picMk id="4" creationId="{008CC896-DC16-5735-9299-19116B08A63C}"/>
          </ac:picMkLst>
        </pc:picChg>
        <pc:picChg chg="mod">
          <ac:chgData name="Marina Bais" userId="1ac45be3-a225-480f-81a7-f01b4bfb2f73" providerId="ADAL" clId="{D0441266-2825-4678-8F61-69ABD5240FD4}" dt="2022-07-15T07:46:57.662" v="600" actId="1076"/>
          <ac:picMkLst>
            <pc:docMk/>
            <pc:sldMk cId="827625848" sldId="265"/>
            <ac:picMk id="6" creationId="{B4219530-CE55-C460-3CAB-75E398F2F535}"/>
          </ac:picMkLst>
        </pc:picChg>
        <pc:picChg chg="mod">
          <ac:chgData name="Marina Bais" userId="1ac45be3-a225-480f-81a7-f01b4bfb2f73" providerId="ADAL" clId="{D0441266-2825-4678-8F61-69ABD5240FD4}" dt="2022-07-15T07:48:24.298" v="614" actId="1076"/>
          <ac:picMkLst>
            <pc:docMk/>
            <pc:sldMk cId="827625848" sldId="265"/>
            <ac:picMk id="7" creationId="{67809920-BFD3-BBC1-7724-334EDF66CAF5}"/>
          </ac:picMkLst>
        </pc:picChg>
        <pc:picChg chg="mod">
          <ac:chgData name="Marina Bais" userId="1ac45be3-a225-480f-81a7-f01b4bfb2f73" providerId="ADAL" clId="{D0441266-2825-4678-8F61-69ABD5240FD4}" dt="2022-07-15T07:48:18.455" v="613" actId="1076"/>
          <ac:picMkLst>
            <pc:docMk/>
            <pc:sldMk cId="827625848" sldId="265"/>
            <ac:picMk id="8" creationId="{8E2D5C59-C8D8-4805-BE5E-8763254B320F}"/>
          </ac:picMkLst>
        </pc:picChg>
        <pc:picChg chg="add del">
          <ac:chgData name="Marina Bais" userId="1ac45be3-a225-480f-81a7-f01b4bfb2f73" providerId="ADAL" clId="{D0441266-2825-4678-8F61-69ABD5240FD4}" dt="2022-07-15T07:45:02.943" v="585" actId="26606"/>
          <ac:picMkLst>
            <pc:docMk/>
            <pc:sldMk cId="827625848" sldId="265"/>
            <ac:picMk id="43" creationId="{4A599609-F5C2-4A0B-A992-913F814A631A}"/>
          </ac:picMkLst>
        </pc:picChg>
        <pc:cxnChg chg="add del">
          <ac:chgData name="Marina Bais" userId="1ac45be3-a225-480f-81a7-f01b4bfb2f73" providerId="ADAL" clId="{D0441266-2825-4678-8F61-69ABD5240FD4}" dt="2022-07-15T07:44:49.138" v="579" actId="26606"/>
          <ac:cxnSpMkLst>
            <pc:docMk/>
            <pc:sldMk cId="827625848" sldId="265"/>
            <ac:cxnSpMk id="28" creationId="{E2FFB46B-05BC-4950-B18A-9593FDAE6ED7}"/>
          </ac:cxnSpMkLst>
        </pc:cxnChg>
      </pc:sldChg>
      <pc:sldChg chg="addSp delSp modSp mod setBg">
        <pc:chgData name="Marina Bais" userId="1ac45be3-a225-480f-81a7-f01b4bfb2f73" providerId="ADAL" clId="{D0441266-2825-4678-8F61-69ABD5240FD4}" dt="2022-07-15T09:31:25.936" v="2096" actId="20577"/>
        <pc:sldMkLst>
          <pc:docMk/>
          <pc:sldMk cId="1474505335" sldId="266"/>
        </pc:sldMkLst>
        <pc:spChg chg="add mod">
          <ac:chgData name="Marina Bais" userId="1ac45be3-a225-480f-81a7-f01b4bfb2f73" providerId="ADAL" clId="{D0441266-2825-4678-8F61-69ABD5240FD4}" dt="2022-07-15T09:26:32.278" v="1972" actId="1076"/>
          <ac:spMkLst>
            <pc:docMk/>
            <pc:sldMk cId="1474505335" sldId="266"/>
            <ac:spMk id="4" creationId="{1A73B0E6-D1F8-7842-C16C-17ED4D2B9ADF}"/>
          </ac:spMkLst>
        </pc:spChg>
        <pc:spChg chg="add mod">
          <ac:chgData name="Marina Bais" userId="1ac45be3-a225-480f-81a7-f01b4bfb2f73" providerId="ADAL" clId="{D0441266-2825-4678-8F61-69ABD5240FD4}" dt="2022-07-15T09:31:25.936" v="2096" actId="20577"/>
          <ac:spMkLst>
            <pc:docMk/>
            <pc:sldMk cId="1474505335" sldId="266"/>
            <ac:spMk id="8" creationId="{3E6A6411-9149-F6AE-E022-A2A672446564}"/>
          </ac:spMkLst>
        </pc:spChg>
        <pc:spChg chg="add">
          <ac:chgData name="Marina Bais" userId="1ac45be3-a225-480f-81a7-f01b4bfb2f73" providerId="ADAL" clId="{D0441266-2825-4678-8F61-69ABD5240FD4}" dt="2022-07-15T09:21:49.851" v="1846" actId="26606"/>
          <ac:spMkLst>
            <pc:docMk/>
            <pc:sldMk cId="1474505335" sldId="266"/>
            <ac:spMk id="12" creationId="{99ED5833-B85B-4103-8A3B-CAB0308E6C15}"/>
          </ac:spMkLst>
        </pc:spChg>
        <pc:picChg chg="del">
          <ac:chgData name="Marina Bais" userId="1ac45be3-a225-480f-81a7-f01b4bfb2f73" providerId="ADAL" clId="{D0441266-2825-4678-8F61-69ABD5240FD4}" dt="2022-07-15T07:37:09.029" v="399" actId="478"/>
          <ac:picMkLst>
            <pc:docMk/>
            <pc:sldMk cId="1474505335" sldId="266"/>
            <ac:picMk id="3" creationId="{3D40ED56-0BD4-BB63-F37D-01EDE5427895}"/>
          </ac:picMkLst>
        </pc:picChg>
        <pc:picChg chg="add mod">
          <ac:chgData name="Marina Bais" userId="1ac45be3-a225-480f-81a7-f01b4bfb2f73" providerId="ADAL" clId="{D0441266-2825-4678-8F61-69ABD5240FD4}" dt="2022-07-15T09:26:19.589" v="1970" actId="14100"/>
          <ac:picMkLst>
            <pc:docMk/>
            <pc:sldMk cId="1474505335" sldId="266"/>
            <ac:picMk id="5" creationId="{F7B8A05D-9510-16D2-753D-8587CCA88DC8}"/>
          </ac:picMkLst>
        </pc:picChg>
        <pc:picChg chg="add mod">
          <ac:chgData name="Marina Bais" userId="1ac45be3-a225-480f-81a7-f01b4bfb2f73" providerId="ADAL" clId="{D0441266-2825-4678-8F61-69ABD5240FD4}" dt="2022-07-15T09:31:14.757" v="2089" actId="1076"/>
          <ac:picMkLst>
            <pc:docMk/>
            <pc:sldMk cId="1474505335" sldId="266"/>
            <ac:picMk id="7" creationId="{1ED281E8-BBB4-B846-BF53-D35853797F1C}"/>
          </ac:picMkLst>
        </pc:picChg>
      </pc:sldChg>
      <pc:sldChg chg="del">
        <pc:chgData name="Marina Bais" userId="1ac45be3-a225-480f-81a7-f01b4bfb2f73" providerId="ADAL" clId="{D0441266-2825-4678-8F61-69ABD5240FD4}" dt="2022-07-15T09:26:36.547" v="1973" actId="47"/>
        <pc:sldMkLst>
          <pc:docMk/>
          <pc:sldMk cId="3916670061" sldId="267"/>
        </pc:sldMkLst>
      </pc:sldChg>
      <pc:sldChg chg="addSp delSp modSp mod setBg">
        <pc:chgData name="Marina Bais" userId="1ac45be3-a225-480f-81a7-f01b4bfb2f73" providerId="ADAL" clId="{D0441266-2825-4678-8F61-69ABD5240FD4}" dt="2022-07-15T09:47:32.682" v="2258" actId="1076"/>
        <pc:sldMkLst>
          <pc:docMk/>
          <pc:sldMk cId="267819209" sldId="268"/>
        </pc:sldMkLst>
        <pc:spChg chg="add del mod">
          <ac:chgData name="Marina Bais" userId="1ac45be3-a225-480f-81a7-f01b4bfb2f73" providerId="ADAL" clId="{D0441266-2825-4678-8F61-69ABD5240FD4}" dt="2022-07-15T09:29:24.115" v="2055" actId="21"/>
          <ac:spMkLst>
            <pc:docMk/>
            <pc:sldMk cId="267819209" sldId="268"/>
            <ac:spMk id="7" creationId="{7B5CD219-B591-DCCA-A2DB-AE32AF212C16}"/>
          </ac:spMkLst>
        </pc:spChg>
        <pc:spChg chg="add mod">
          <ac:chgData name="Marina Bais" userId="1ac45be3-a225-480f-81a7-f01b4bfb2f73" providerId="ADAL" clId="{D0441266-2825-4678-8F61-69ABD5240FD4}" dt="2022-07-15T09:31:04.811" v="2087" actId="1076"/>
          <ac:spMkLst>
            <pc:docMk/>
            <pc:sldMk cId="267819209" sldId="268"/>
            <ac:spMk id="8" creationId="{B77CC259-8F30-27FD-10D1-023D08C2BBBD}"/>
          </ac:spMkLst>
        </pc:spChg>
        <pc:spChg chg="add mod">
          <ac:chgData name="Marina Bais" userId="1ac45be3-a225-480f-81a7-f01b4bfb2f73" providerId="ADAL" clId="{D0441266-2825-4678-8F61-69ABD5240FD4}" dt="2022-07-15T09:42:24.658" v="2170" actId="1076"/>
          <ac:spMkLst>
            <pc:docMk/>
            <pc:sldMk cId="267819209" sldId="268"/>
            <ac:spMk id="9" creationId="{99D111F8-8531-9EEC-2FB5-6D7E1A1DE1E3}"/>
          </ac:spMkLst>
        </pc:spChg>
        <pc:spChg chg="add del mod">
          <ac:chgData name="Marina Bais" userId="1ac45be3-a225-480f-81a7-f01b4bfb2f73" providerId="ADAL" clId="{D0441266-2825-4678-8F61-69ABD5240FD4}" dt="2022-07-15T09:45:28.289" v="2208" actId="478"/>
          <ac:spMkLst>
            <pc:docMk/>
            <pc:sldMk cId="267819209" sldId="268"/>
            <ac:spMk id="10" creationId="{FBBBBA43-3CB9-1594-B9BE-F2D78CEFE534}"/>
          </ac:spMkLst>
        </pc:spChg>
        <pc:spChg chg="add mod">
          <ac:chgData name="Marina Bais" userId="1ac45be3-a225-480f-81a7-f01b4bfb2f73" providerId="ADAL" clId="{D0441266-2825-4678-8F61-69ABD5240FD4}" dt="2022-07-15T09:47:05.174" v="2252" actId="1076"/>
          <ac:spMkLst>
            <pc:docMk/>
            <pc:sldMk cId="267819209" sldId="268"/>
            <ac:spMk id="11" creationId="{7D31A3BE-A812-9C18-C702-42C4620D4D13}"/>
          </ac:spMkLst>
        </pc:spChg>
        <pc:spChg chg="add mod">
          <ac:chgData name="Marina Bais" userId="1ac45be3-a225-480f-81a7-f01b4bfb2f73" providerId="ADAL" clId="{D0441266-2825-4678-8F61-69ABD5240FD4}" dt="2022-07-15T09:47:32.682" v="2258" actId="1076"/>
          <ac:spMkLst>
            <pc:docMk/>
            <pc:sldMk cId="267819209" sldId="268"/>
            <ac:spMk id="12" creationId="{A732CFEB-BFF3-FA18-1679-3EC6F89B7FE8}"/>
          </ac:spMkLst>
        </pc:spChg>
        <pc:spChg chg="add del">
          <ac:chgData name="Marina Bais" userId="1ac45be3-a225-480f-81a7-f01b4bfb2f73" providerId="ADAL" clId="{D0441266-2825-4678-8F61-69ABD5240FD4}" dt="2022-07-15T09:30:09.559" v="2060" actId="26606"/>
          <ac:spMkLst>
            <pc:docMk/>
            <pc:sldMk cId="267819209" sldId="268"/>
            <ac:spMk id="13" creationId="{8FC9BE17-9A7B-462D-AE50-3D8777387304}"/>
          </ac:spMkLst>
        </pc:spChg>
        <pc:spChg chg="add del">
          <ac:chgData name="Marina Bais" userId="1ac45be3-a225-480f-81a7-f01b4bfb2f73" providerId="ADAL" clId="{D0441266-2825-4678-8F61-69ABD5240FD4}" dt="2022-07-15T09:30:09.559" v="2060" actId="26606"/>
          <ac:spMkLst>
            <pc:docMk/>
            <pc:sldMk cId="267819209" sldId="268"/>
            <ac:spMk id="15" creationId="{3EBE8569-6AEC-4B8C-8D53-2DE337CDBA65}"/>
          </ac:spMkLst>
        </pc:spChg>
        <pc:spChg chg="add del">
          <ac:chgData name="Marina Bais" userId="1ac45be3-a225-480f-81a7-f01b4bfb2f73" providerId="ADAL" clId="{D0441266-2825-4678-8F61-69ABD5240FD4}" dt="2022-07-15T09:30:09.559" v="2060" actId="26606"/>
          <ac:spMkLst>
            <pc:docMk/>
            <pc:sldMk cId="267819209" sldId="268"/>
            <ac:spMk id="17" creationId="{55D4142C-5077-457F-A6AD-3FECFDB39685}"/>
          </ac:spMkLst>
        </pc:spChg>
        <pc:spChg chg="add del">
          <ac:chgData name="Marina Bais" userId="1ac45be3-a225-480f-81a7-f01b4bfb2f73" providerId="ADAL" clId="{D0441266-2825-4678-8F61-69ABD5240FD4}" dt="2022-07-15T09:30:09.559" v="2060" actId="26606"/>
          <ac:spMkLst>
            <pc:docMk/>
            <pc:sldMk cId="267819209" sldId="268"/>
            <ac:spMk id="19" creationId="{7A5F0580-5EE9-419F-96EE-B6529EF6E7D0}"/>
          </ac:spMkLst>
        </pc:spChg>
        <pc:spChg chg="add del">
          <ac:chgData name="Marina Bais" userId="1ac45be3-a225-480f-81a7-f01b4bfb2f73" providerId="ADAL" clId="{D0441266-2825-4678-8F61-69ABD5240FD4}" dt="2022-07-15T09:30:11.261" v="2062" actId="26606"/>
          <ac:spMkLst>
            <pc:docMk/>
            <pc:sldMk cId="267819209" sldId="268"/>
            <ac:spMk id="21" creationId="{2C61293E-6EBE-43EF-A52C-9BEBFD7679D4}"/>
          </ac:spMkLst>
        </pc:spChg>
        <pc:spChg chg="add del">
          <ac:chgData name="Marina Bais" userId="1ac45be3-a225-480f-81a7-f01b4bfb2f73" providerId="ADAL" clId="{D0441266-2825-4678-8F61-69ABD5240FD4}" dt="2022-07-15T09:30:11.261" v="2062" actId="26606"/>
          <ac:spMkLst>
            <pc:docMk/>
            <pc:sldMk cId="267819209" sldId="268"/>
            <ac:spMk id="22" creationId="{21540236-BFD5-4A9D-8840-4703E7F76825}"/>
          </ac:spMkLst>
        </pc:spChg>
        <pc:spChg chg="add del">
          <ac:chgData name="Marina Bais" userId="1ac45be3-a225-480f-81a7-f01b4bfb2f73" providerId="ADAL" clId="{D0441266-2825-4678-8F61-69ABD5240FD4}" dt="2022-07-15T09:30:12.754" v="2064" actId="26606"/>
          <ac:spMkLst>
            <pc:docMk/>
            <pc:sldMk cId="267819209" sldId="268"/>
            <ac:spMk id="23" creationId="{19C9EAEA-39D0-4B0E-A0EB-51E7B26740B1}"/>
          </ac:spMkLst>
        </pc:spChg>
        <pc:spChg chg="add del">
          <ac:chgData name="Marina Bais" userId="1ac45be3-a225-480f-81a7-f01b4bfb2f73" providerId="ADAL" clId="{D0441266-2825-4678-8F61-69ABD5240FD4}" dt="2022-07-15T09:30:12.754" v="2064" actId="26606"/>
          <ac:spMkLst>
            <pc:docMk/>
            <pc:sldMk cId="267819209" sldId="268"/>
            <ac:spMk id="24" creationId="{201CC55D-ED54-4C5C-95E6-10947BD1103B}"/>
          </ac:spMkLst>
        </pc:spChg>
        <pc:spChg chg="add del">
          <ac:chgData name="Marina Bais" userId="1ac45be3-a225-480f-81a7-f01b4bfb2f73" providerId="ADAL" clId="{D0441266-2825-4678-8F61-69ABD5240FD4}" dt="2022-07-15T09:30:12.754" v="2064" actId="26606"/>
          <ac:spMkLst>
            <pc:docMk/>
            <pc:sldMk cId="267819209" sldId="268"/>
            <ac:spMk id="27" creationId="{3873B707-463F-40B0-8227-E8CC6C67EB25}"/>
          </ac:spMkLst>
        </pc:spChg>
        <pc:spChg chg="add del">
          <ac:chgData name="Marina Bais" userId="1ac45be3-a225-480f-81a7-f01b4bfb2f73" providerId="ADAL" clId="{D0441266-2825-4678-8F61-69ABD5240FD4}" dt="2022-07-15T09:30:12.754" v="2064" actId="26606"/>
          <ac:spMkLst>
            <pc:docMk/>
            <pc:sldMk cId="267819209" sldId="268"/>
            <ac:spMk id="28" creationId="{C13237C8-E62C-4F0D-A318-BD6FB6C2D138}"/>
          </ac:spMkLst>
        </pc:spChg>
        <pc:spChg chg="add del">
          <ac:chgData name="Marina Bais" userId="1ac45be3-a225-480f-81a7-f01b4bfb2f73" providerId="ADAL" clId="{D0441266-2825-4678-8F61-69ABD5240FD4}" dt="2022-07-15T09:30:14.848" v="2066" actId="26606"/>
          <ac:spMkLst>
            <pc:docMk/>
            <pc:sldMk cId="267819209" sldId="268"/>
            <ac:spMk id="30" creationId="{04812C46-200A-4DEB-A05E-3ED6C68C2387}"/>
          </ac:spMkLst>
        </pc:spChg>
        <pc:spChg chg="add del">
          <ac:chgData name="Marina Bais" userId="1ac45be3-a225-480f-81a7-f01b4bfb2f73" providerId="ADAL" clId="{D0441266-2825-4678-8F61-69ABD5240FD4}" dt="2022-07-15T09:30:16.278" v="2068" actId="26606"/>
          <ac:spMkLst>
            <pc:docMk/>
            <pc:sldMk cId="267819209" sldId="268"/>
            <ac:spMk id="32" creationId="{D009D6D5-DAC2-4A8B-A17A-E206B9012D09}"/>
          </ac:spMkLst>
        </pc:spChg>
        <pc:spChg chg="add del">
          <ac:chgData name="Marina Bais" userId="1ac45be3-a225-480f-81a7-f01b4bfb2f73" providerId="ADAL" clId="{D0441266-2825-4678-8F61-69ABD5240FD4}" dt="2022-07-15T09:30:17.724" v="2070" actId="26606"/>
          <ac:spMkLst>
            <pc:docMk/>
            <pc:sldMk cId="267819209" sldId="268"/>
            <ac:spMk id="34" creationId="{5E39A796-BE83-48B1-B33F-35C4A32AAB57}"/>
          </ac:spMkLst>
        </pc:spChg>
        <pc:spChg chg="add del">
          <ac:chgData name="Marina Bais" userId="1ac45be3-a225-480f-81a7-f01b4bfb2f73" providerId="ADAL" clId="{D0441266-2825-4678-8F61-69ABD5240FD4}" dt="2022-07-15T09:30:17.724" v="2070" actId="26606"/>
          <ac:spMkLst>
            <pc:docMk/>
            <pc:sldMk cId="267819209" sldId="268"/>
            <ac:spMk id="35" creationId="{72F84B47-E267-4194-8194-831DB7B5547F}"/>
          </ac:spMkLst>
        </pc:spChg>
        <pc:spChg chg="add del">
          <ac:chgData name="Marina Bais" userId="1ac45be3-a225-480f-81a7-f01b4bfb2f73" providerId="ADAL" clId="{D0441266-2825-4678-8F61-69ABD5240FD4}" dt="2022-07-15T09:30:20.313" v="2072" actId="26606"/>
          <ac:spMkLst>
            <pc:docMk/>
            <pc:sldMk cId="267819209" sldId="268"/>
            <ac:spMk id="37" creationId="{79BB35BC-D5C2-4C8B-A22A-A71E6191913B}"/>
          </ac:spMkLst>
        </pc:spChg>
        <pc:spChg chg="add del">
          <ac:chgData name="Marina Bais" userId="1ac45be3-a225-480f-81a7-f01b4bfb2f73" providerId="ADAL" clId="{D0441266-2825-4678-8F61-69ABD5240FD4}" dt="2022-07-15T09:30:23.937" v="2074" actId="26606"/>
          <ac:spMkLst>
            <pc:docMk/>
            <pc:sldMk cId="267819209" sldId="268"/>
            <ac:spMk id="39" creationId="{DC6BEC6B-5C77-412D-B45A-5B0F46FEDAC7}"/>
          </ac:spMkLst>
        </pc:spChg>
        <pc:spChg chg="add del">
          <ac:chgData name="Marina Bais" userId="1ac45be3-a225-480f-81a7-f01b4bfb2f73" providerId="ADAL" clId="{D0441266-2825-4678-8F61-69ABD5240FD4}" dt="2022-07-15T09:30:29.239" v="2076" actId="26606"/>
          <ac:spMkLst>
            <pc:docMk/>
            <pc:sldMk cId="267819209" sldId="268"/>
            <ac:spMk id="41" creationId="{911BE883-46B4-412C-B6C3-88A2FF74BECF}"/>
          </ac:spMkLst>
        </pc:spChg>
        <pc:spChg chg="add del">
          <ac:chgData name="Marina Bais" userId="1ac45be3-a225-480f-81a7-f01b4bfb2f73" providerId="ADAL" clId="{D0441266-2825-4678-8F61-69ABD5240FD4}" dt="2022-07-15T09:30:29.239" v="2076" actId="26606"/>
          <ac:spMkLst>
            <pc:docMk/>
            <pc:sldMk cId="267819209" sldId="268"/>
            <ac:spMk id="42" creationId="{577D1452-F0B7-431E-9A24-D3F7103D8510}"/>
          </ac:spMkLst>
        </pc:spChg>
        <pc:spChg chg="add del">
          <ac:chgData name="Marina Bais" userId="1ac45be3-a225-480f-81a7-f01b4bfb2f73" providerId="ADAL" clId="{D0441266-2825-4678-8F61-69ABD5240FD4}" dt="2022-07-15T09:30:29.239" v="2076" actId="26606"/>
          <ac:spMkLst>
            <pc:docMk/>
            <pc:sldMk cId="267819209" sldId="268"/>
            <ac:spMk id="43" creationId="{A660F4F9-5DF5-4F15-BE6A-CD8648BB1148}"/>
          </ac:spMkLst>
        </pc:spChg>
        <pc:spChg chg="add del">
          <ac:chgData name="Marina Bais" userId="1ac45be3-a225-480f-81a7-f01b4bfb2f73" providerId="ADAL" clId="{D0441266-2825-4678-8F61-69ABD5240FD4}" dt="2022-07-15T09:30:31.323" v="2078" actId="26606"/>
          <ac:spMkLst>
            <pc:docMk/>
            <pc:sldMk cId="267819209" sldId="268"/>
            <ac:spMk id="45" creationId="{04812C46-200A-4DEB-A05E-3ED6C68C2387}"/>
          </ac:spMkLst>
        </pc:spChg>
        <pc:spChg chg="add del">
          <ac:chgData name="Marina Bais" userId="1ac45be3-a225-480f-81a7-f01b4bfb2f73" providerId="ADAL" clId="{D0441266-2825-4678-8F61-69ABD5240FD4}" dt="2022-07-15T09:30:31.323" v="2078" actId="26606"/>
          <ac:spMkLst>
            <pc:docMk/>
            <pc:sldMk cId="267819209" sldId="268"/>
            <ac:spMk id="46" creationId="{A783CD55-1776-4C75-9A8F-D1179C0C7B48}"/>
          </ac:spMkLst>
        </pc:spChg>
        <pc:spChg chg="add del">
          <ac:chgData name="Marina Bais" userId="1ac45be3-a225-480f-81a7-f01b4bfb2f73" providerId="ADAL" clId="{D0441266-2825-4678-8F61-69ABD5240FD4}" dt="2022-07-15T09:30:32.874" v="2080" actId="26606"/>
          <ac:spMkLst>
            <pc:docMk/>
            <pc:sldMk cId="267819209" sldId="268"/>
            <ac:spMk id="48" creationId="{327D73B4-9F5C-4A64-A179-51B9500CB8B5}"/>
          </ac:spMkLst>
        </pc:spChg>
        <pc:spChg chg="add del">
          <ac:chgData name="Marina Bais" userId="1ac45be3-a225-480f-81a7-f01b4bfb2f73" providerId="ADAL" clId="{D0441266-2825-4678-8F61-69ABD5240FD4}" dt="2022-07-15T09:30:32.874" v="2080" actId="26606"/>
          <ac:spMkLst>
            <pc:docMk/>
            <pc:sldMk cId="267819209" sldId="268"/>
            <ac:spMk id="49" creationId="{C1F06963-6374-4B48-844F-071A9BAAAE02}"/>
          </ac:spMkLst>
        </pc:spChg>
        <pc:spChg chg="add del">
          <ac:chgData name="Marina Bais" userId="1ac45be3-a225-480f-81a7-f01b4bfb2f73" providerId="ADAL" clId="{D0441266-2825-4678-8F61-69ABD5240FD4}" dt="2022-07-15T09:30:32.874" v="2080" actId="26606"/>
          <ac:spMkLst>
            <pc:docMk/>
            <pc:sldMk cId="267819209" sldId="268"/>
            <ac:spMk id="50" creationId="{6CB927A4-E432-4310-9CD5-E89FF5063179}"/>
          </ac:spMkLst>
        </pc:spChg>
        <pc:spChg chg="add del">
          <ac:chgData name="Marina Bais" userId="1ac45be3-a225-480f-81a7-f01b4bfb2f73" providerId="ADAL" clId="{D0441266-2825-4678-8F61-69ABD5240FD4}" dt="2022-07-15T09:30:32.874" v="2080" actId="26606"/>
          <ac:spMkLst>
            <pc:docMk/>
            <pc:sldMk cId="267819209" sldId="268"/>
            <ac:spMk id="51" creationId="{1453BF6C-B012-48B7-B4E8-6D7AC7C27D02}"/>
          </ac:spMkLst>
        </pc:spChg>
        <pc:spChg chg="add del">
          <ac:chgData name="Marina Bais" userId="1ac45be3-a225-480f-81a7-f01b4bfb2f73" providerId="ADAL" clId="{D0441266-2825-4678-8F61-69ABD5240FD4}" dt="2022-07-15T09:30:32.874" v="2080" actId="26606"/>
          <ac:spMkLst>
            <pc:docMk/>
            <pc:sldMk cId="267819209" sldId="268"/>
            <ac:spMk id="52" creationId="{E3020543-B24B-4EC4-8FFC-8DD88EEA91A8}"/>
          </ac:spMkLst>
        </pc:spChg>
        <pc:spChg chg="add del">
          <ac:chgData name="Marina Bais" userId="1ac45be3-a225-480f-81a7-f01b4bfb2f73" providerId="ADAL" clId="{D0441266-2825-4678-8F61-69ABD5240FD4}" dt="2022-07-15T09:30:39.080" v="2082" actId="26606"/>
          <ac:spMkLst>
            <pc:docMk/>
            <pc:sldMk cId="267819209" sldId="268"/>
            <ac:spMk id="55" creationId="{3EEB8ED6-9142-4A11-B029-18DDE98C4952}"/>
          </ac:spMkLst>
        </pc:spChg>
        <pc:spChg chg="add">
          <ac:chgData name="Marina Bais" userId="1ac45be3-a225-480f-81a7-f01b4bfb2f73" providerId="ADAL" clId="{D0441266-2825-4678-8F61-69ABD5240FD4}" dt="2022-07-15T09:30:39.081" v="2083" actId="26606"/>
          <ac:spMkLst>
            <pc:docMk/>
            <pc:sldMk cId="267819209" sldId="268"/>
            <ac:spMk id="57" creationId="{577D1452-F0B7-431E-9A24-D3F7103D8510}"/>
          </ac:spMkLst>
        </pc:spChg>
        <pc:spChg chg="add">
          <ac:chgData name="Marina Bais" userId="1ac45be3-a225-480f-81a7-f01b4bfb2f73" providerId="ADAL" clId="{D0441266-2825-4678-8F61-69ABD5240FD4}" dt="2022-07-15T09:30:39.081" v="2083" actId="26606"/>
          <ac:spMkLst>
            <pc:docMk/>
            <pc:sldMk cId="267819209" sldId="268"/>
            <ac:spMk id="58" creationId="{A660F4F9-5DF5-4F15-BE6A-CD8648BB1148}"/>
          </ac:spMkLst>
        </pc:spChg>
        <pc:grpChg chg="add del">
          <ac:chgData name="Marina Bais" userId="1ac45be3-a225-480f-81a7-f01b4bfb2f73" providerId="ADAL" clId="{D0441266-2825-4678-8F61-69ABD5240FD4}" dt="2022-07-15T09:30:12.754" v="2064" actId="26606"/>
          <ac:grpSpMkLst>
            <pc:docMk/>
            <pc:sldMk cId="267819209" sldId="268"/>
            <ac:grpSpMk id="25" creationId="{1DE889C7-FAD6-4397-98E2-05D503484459}"/>
          </ac:grpSpMkLst>
        </pc:grpChg>
        <pc:picChg chg="del">
          <ac:chgData name="Marina Bais" userId="1ac45be3-a225-480f-81a7-f01b4bfb2f73" providerId="ADAL" clId="{D0441266-2825-4678-8F61-69ABD5240FD4}" dt="2022-07-15T07:37:13.509" v="400" actId="478"/>
          <ac:picMkLst>
            <pc:docMk/>
            <pc:sldMk cId="267819209" sldId="268"/>
            <ac:picMk id="2" creationId="{49C91B6D-387B-E795-6391-AF76272725F0}"/>
          </ac:picMkLst>
        </pc:picChg>
        <pc:picChg chg="add del mod">
          <ac:chgData name="Marina Bais" userId="1ac45be3-a225-480f-81a7-f01b4bfb2f73" providerId="ADAL" clId="{D0441266-2825-4678-8F61-69ABD5240FD4}" dt="2022-07-15T09:27:01.110" v="1978" actId="931"/>
          <ac:picMkLst>
            <pc:docMk/>
            <pc:sldMk cId="267819209" sldId="268"/>
            <ac:picMk id="4" creationId="{B6DFE7CB-7656-707F-F699-2BFCB5CDA3EE}"/>
          </ac:picMkLst>
        </pc:picChg>
        <pc:picChg chg="add mod ord">
          <ac:chgData name="Marina Bais" userId="1ac45be3-a225-480f-81a7-f01b4bfb2f73" providerId="ADAL" clId="{D0441266-2825-4678-8F61-69ABD5240FD4}" dt="2022-07-15T09:46:39.662" v="2245" actId="1076"/>
          <ac:picMkLst>
            <pc:docMk/>
            <pc:sldMk cId="267819209" sldId="268"/>
            <ac:picMk id="6" creationId="{98CF2CDA-D555-540E-17F6-D671F64726D6}"/>
          </ac:picMkLst>
        </pc:picChg>
        <pc:cxnChg chg="add del">
          <ac:chgData name="Marina Bais" userId="1ac45be3-a225-480f-81a7-f01b4bfb2f73" providerId="ADAL" clId="{D0441266-2825-4678-8F61-69ABD5240FD4}" dt="2022-07-15T09:30:32.874" v="2080" actId="26606"/>
          <ac:cxnSpMkLst>
            <pc:docMk/>
            <pc:sldMk cId="267819209" sldId="268"/>
            <ac:cxnSpMk id="53" creationId="{C49DA8F6-BCC1-4447-B54C-57856834B94B}"/>
          </ac:cxnSpMkLst>
        </pc:cxnChg>
      </pc:sldChg>
      <pc:sldChg chg="addSp delSp modSp mod ord">
        <pc:chgData name="Marina Bais" userId="1ac45be3-a225-480f-81a7-f01b4bfb2f73" providerId="ADAL" clId="{D0441266-2825-4678-8F61-69ABD5240FD4}" dt="2022-07-15T07:16:26.269" v="169" actId="20577"/>
        <pc:sldMkLst>
          <pc:docMk/>
          <pc:sldMk cId="2166529205" sldId="269"/>
        </pc:sldMkLst>
        <pc:spChg chg="mod ord">
          <ac:chgData name="Marina Bais" userId="1ac45be3-a225-480f-81a7-f01b4bfb2f73" providerId="ADAL" clId="{D0441266-2825-4678-8F61-69ABD5240FD4}" dt="2022-07-15T07:16:26.269" v="169" actId="20577"/>
          <ac:spMkLst>
            <pc:docMk/>
            <pc:sldMk cId="2166529205" sldId="269"/>
            <ac:spMk id="5" creationId="{6DD06C70-3C13-4C29-1E4B-6A1D104FB3C6}"/>
          </ac:spMkLst>
        </pc:spChg>
        <pc:spChg chg="add del">
          <ac:chgData name="Marina Bais" userId="1ac45be3-a225-480f-81a7-f01b4bfb2f73" providerId="ADAL" clId="{D0441266-2825-4678-8F61-69ABD5240FD4}" dt="2022-07-15T06:30:00.499" v="29" actId="26606"/>
          <ac:spMkLst>
            <pc:docMk/>
            <pc:sldMk cId="2166529205" sldId="269"/>
            <ac:spMk id="30" creationId="{3AFE8227-C443-417B-BA91-520EB1EF4559}"/>
          </ac:spMkLst>
        </pc:spChg>
        <pc:spChg chg="add del">
          <ac:chgData name="Marina Bais" userId="1ac45be3-a225-480f-81a7-f01b4bfb2f73" providerId="ADAL" clId="{D0441266-2825-4678-8F61-69ABD5240FD4}" dt="2022-07-15T06:30:00.499" v="29" actId="26606"/>
          <ac:spMkLst>
            <pc:docMk/>
            <pc:sldMk cId="2166529205" sldId="269"/>
            <ac:spMk id="31" creationId="{907741FC-B544-4A6E-B831-6789D042333D}"/>
          </ac:spMkLst>
        </pc:spChg>
        <pc:spChg chg="add del">
          <ac:chgData name="Marina Bais" userId="1ac45be3-a225-480f-81a7-f01b4bfb2f73" providerId="ADAL" clId="{D0441266-2825-4678-8F61-69ABD5240FD4}" dt="2022-07-15T06:30:00.499" v="29" actId="26606"/>
          <ac:spMkLst>
            <pc:docMk/>
            <pc:sldMk cId="2166529205" sldId="269"/>
            <ac:spMk id="32" creationId="{3F0BE7ED-7814-4273-B18A-F26CC0380380}"/>
          </ac:spMkLst>
        </pc:spChg>
        <pc:spChg chg="add del">
          <ac:chgData name="Marina Bais" userId="1ac45be3-a225-480f-81a7-f01b4bfb2f73" providerId="ADAL" clId="{D0441266-2825-4678-8F61-69ABD5240FD4}" dt="2022-07-15T06:29:58.154" v="26" actId="26606"/>
          <ac:spMkLst>
            <pc:docMk/>
            <pc:sldMk cId="2166529205" sldId="269"/>
            <ac:spMk id="37" creationId="{33CD251C-A887-4D2F-925B-FC097198538B}"/>
          </ac:spMkLst>
        </pc:spChg>
        <pc:spChg chg="add del">
          <ac:chgData name="Marina Bais" userId="1ac45be3-a225-480f-81a7-f01b4bfb2f73" providerId="ADAL" clId="{D0441266-2825-4678-8F61-69ABD5240FD4}" dt="2022-07-15T06:30:00.496" v="28" actId="26606"/>
          <ac:spMkLst>
            <pc:docMk/>
            <pc:sldMk cId="2166529205" sldId="269"/>
            <ac:spMk id="43" creationId="{99F1FFA9-D672-408C-9220-ADEEC6ABDD09}"/>
          </ac:spMkLst>
        </pc:spChg>
        <pc:spChg chg="add del">
          <ac:chgData name="Marina Bais" userId="1ac45be3-a225-480f-81a7-f01b4bfb2f73" providerId="ADAL" clId="{D0441266-2825-4678-8F61-69ABD5240FD4}" dt="2022-07-15T06:30:30.347" v="33" actId="26606"/>
          <ac:spMkLst>
            <pc:docMk/>
            <pc:sldMk cId="2166529205" sldId="269"/>
            <ac:spMk id="45" creationId="{33CD251C-A887-4D2F-925B-FC097198538B}"/>
          </ac:spMkLst>
        </pc:spChg>
        <pc:spChg chg="add del">
          <ac:chgData name="Marina Bais" userId="1ac45be3-a225-480f-81a7-f01b4bfb2f73" providerId="ADAL" clId="{D0441266-2825-4678-8F61-69ABD5240FD4}" dt="2022-07-15T06:30:30.344" v="32" actId="26606"/>
          <ac:spMkLst>
            <pc:docMk/>
            <pc:sldMk cId="2166529205" sldId="269"/>
            <ac:spMk id="51" creationId="{F60FCA6E-0894-46CD-BD49-5955A51E0084}"/>
          </ac:spMkLst>
        </pc:spChg>
        <pc:spChg chg="add del">
          <ac:chgData name="Marina Bais" userId="1ac45be3-a225-480f-81a7-f01b4bfb2f73" providerId="ADAL" clId="{D0441266-2825-4678-8F61-69ABD5240FD4}" dt="2022-07-15T06:30:30.344" v="32" actId="26606"/>
          <ac:spMkLst>
            <pc:docMk/>
            <pc:sldMk cId="2166529205" sldId="269"/>
            <ac:spMk id="53" creationId="{E78C6E4B-A1F1-4B6C-97EC-BE997495D6AC}"/>
          </ac:spMkLst>
        </pc:spChg>
        <pc:spChg chg="add del">
          <ac:chgData name="Marina Bais" userId="1ac45be3-a225-480f-81a7-f01b4bfb2f73" providerId="ADAL" clId="{D0441266-2825-4678-8F61-69ABD5240FD4}" dt="2022-07-15T06:30:51.200" v="36" actId="26606"/>
          <ac:spMkLst>
            <pc:docMk/>
            <pc:sldMk cId="2166529205" sldId="269"/>
            <ac:spMk id="55" creationId="{9427AF5F-9A0E-42B7-A252-FD64C9885F9C}"/>
          </ac:spMkLst>
        </pc:spChg>
        <pc:spChg chg="add">
          <ac:chgData name="Marina Bais" userId="1ac45be3-a225-480f-81a7-f01b4bfb2f73" providerId="ADAL" clId="{D0441266-2825-4678-8F61-69ABD5240FD4}" dt="2022-07-15T06:30:51.200" v="36" actId="26606"/>
          <ac:spMkLst>
            <pc:docMk/>
            <pc:sldMk cId="2166529205" sldId="269"/>
            <ac:spMk id="60" creationId="{DC6BEC6B-5C77-412D-B45A-5B0F46FEDAC7}"/>
          </ac:spMkLst>
        </pc:spChg>
        <pc:grpChg chg="add del">
          <ac:chgData name="Marina Bais" userId="1ac45be3-a225-480f-81a7-f01b4bfb2f73" providerId="ADAL" clId="{D0441266-2825-4678-8F61-69ABD5240FD4}" dt="2022-07-15T06:29:58.154" v="26" actId="26606"/>
          <ac:grpSpMkLst>
            <pc:docMk/>
            <pc:sldMk cId="2166529205" sldId="269"/>
            <ac:grpSpMk id="39" creationId="{770AE191-D2EA-45C9-A44D-830C188F74CB}"/>
          </ac:grpSpMkLst>
        </pc:grpChg>
        <pc:grpChg chg="add del">
          <ac:chgData name="Marina Bais" userId="1ac45be3-a225-480f-81a7-f01b4bfb2f73" providerId="ADAL" clId="{D0441266-2825-4678-8F61-69ABD5240FD4}" dt="2022-07-15T06:30:30.347" v="33" actId="26606"/>
          <ac:grpSpMkLst>
            <pc:docMk/>
            <pc:sldMk cId="2166529205" sldId="269"/>
            <ac:grpSpMk id="46" creationId="{770AE191-D2EA-45C9-A44D-830C188F74CB}"/>
          </ac:grpSpMkLst>
        </pc:grpChg>
        <pc:picChg chg="add mod">
          <ac:chgData name="Marina Bais" userId="1ac45be3-a225-480f-81a7-f01b4bfb2f73" providerId="ADAL" clId="{D0441266-2825-4678-8F61-69ABD5240FD4}" dt="2022-07-15T06:31:54.743" v="44" actId="1076"/>
          <ac:picMkLst>
            <pc:docMk/>
            <pc:sldMk cId="2166529205" sldId="269"/>
            <ac:picMk id="6" creationId="{9B36DBE8-9944-A1BA-5DE1-E4A2784B57C3}"/>
          </ac:picMkLst>
        </pc:picChg>
        <pc:picChg chg="mod">
          <ac:chgData name="Marina Bais" userId="1ac45be3-a225-480f-81a7-f01b4bfb2f73" providerId="ADAL" clId="{D0441266-2825-4678-8F61-69ABD5240FD4}" dt="2022-07-15T06:57:41.220" v="70" actId="1076"/>
          <ac:picMkLst>
            <pc:docMk/>
            <pc:sldMk cId="2166529205" sldId="269"/>
            <ac:picMk id="7" creationId="{A43FA736-A926-9BFC-D5D4-F8D8600DBD05}"/>
          </ac:picMkLst>
        </pc:picChg>
        <pc:picChg chg="mod">
          <ac:chgData name="Marina Bais" userId="1ac45be3-a225-480f-81a7-f01b4bfb2f73" providerId="ADAL" clId="{D0441266-2825-4678-8F61-69ABD5240FD4}" dt="2022-07-15T07:16:24.076" v="168" actId="1076"/>
          <ac:picMkLst>
            <pc:docMk/>
            <pc:sldMk cId="2166529205" sldId="269"/>
            <ac:picMk id="8" creationId="{4A16F60C-A744-A09E-FD3F-F59F9F93416B}"/>
          </ac:picMkLst>
        </pc:picChg>
        <pc:picChg chg="del mod ord">
          <ac:chgData name="Marina Bais" userId="1ac45be3-a225-480f-81a7-f01b4bfb2f73" providerId="ADAL" clId="{D0441266-2825-4678-8F61-69ABD5240FD4}" dt="2022-07-15T06:30:13.451" v="30" actId="21"/>
          <ac:picMkLst>
            <pc:docMk/>
            <pc:sldMk cId="2166529205" sldId="269"/>
            <ac:picMk id="9" creationId="{178668E6-4B7B-E7AE-FF24-FA4C70E55E29}"/>
          </ac:picMkLst>
        </pc:picChg>
      </pc:sldChg>
      <pc:sldChg chg="delSp modSp mod ord delAnim">
        <pc:chgData name="Marina Bais" userId="1ac45be3-a225-480f-81a7-f01b4bfb2f73" providerId="ADAL" clId="{D0441266-2825-4678-8F61-69ABD5240FD4}" dt="2022-07-15T06:57:06.640" v="67" actId="14100"/>
        <pc:sldMkLst>
          <pc:docMk/>
          <pc:sldMk cId="3105117250" sldId="270"/>
        </pc:sldMkLst>
        <pc:spChg chg="mod">
          <ac:chgData name="Marina Bais" userId="1ac45be3-a225-480f-81a7-f01b4bfb2f73" providerId="ADAL" clId="{D0441266-2825-4678-8F61-69ABD5240FD4}" dt="2022-07-15T06:56:16.261" v="55" actId="20577"/>
          <ac:spMkLst>
            <pc:docMk/>
            <pc:sldMk cId="3105117250" sldId="270"/>
            <ac:spMk id="6" creationId="{8801D798-1854-399D-83F0-90D1352514EF}"/>
          </ac:spMkLst>
        </pc:spChg>
        <pc:picChg chg="mod">
          <ac:chgData name="Marina Bais" userId="1ac45be3-a225-480f-81a7-f01b4bfb2f73" providerId="ADAL" clId="{D0441266-2825-4678-8F61-69ABD5240FD4}" dt="2022-07-15T06:56:35.866" v="57" actId="1076"/>
          <ac:picMkLst>
            <pc:docMk/>
            <pc:sldMk cId="3105117250" sldId="270"/>
            <ac:picMk id="2" creationId="{A3AABA4D-EB90-EC6A-50F5-82D8C2224F4E}"/>
          </ac:picMkLst>
        </pc:picChg>
        <pc:picChg chg="del mod">
          <ac:chgData name="Marina Bais" userId="1ac45be3-a225-480f-81a7-f01b4bfb2f73" providerId="ADAL" clId="{D0441266-2825-4678-8F61-69ABD5240FD4}" dt="2022-07-15T06:54:34.035" v="48" actId="21"/>
          <ac:picMkLst>
            <pc:docMk/>
            <pc:sldMk cId="3105117250" sldId="270"/>
            <ac:picMk id="3" creationId="{0C8E782D-3F75-1E07-3595-E5FB33283AC9}"/>
          </ac:picMkLst>
        </pc:picChg>
        <pc:picChg chg="del mod">
          <ac:chgData name="Marina Bais" userId="1ac45be3-a225-480f-81a7-f01b4bfb2f73" providerId="ADAL" clId="{D0441266-2825-4678-8F61-69ABD5240FD4}" dt="2022-07-15T06:55:13.569" v="50" actId="21"/>
          <ac:picMkLst>
            <pc:docMk/>
            <pc:sldMk cId="3105117250" sldId="270"/>
            <ac:picMk id="4" creationId="{FAF2F586-30F1-B647-C35C-C2B7FE9A269A}"/>
          </ac:picMkLst>
        </pc:picChg>
        <pc:picChg chg="mod">
          <ac:chgData name="Marina Bais" userId="1ac45be3-a225-480f-81a7-f01b4bfb2f73" providerId="ADAL" clId="{D0441266-2825-4678-8F61-69ABD5240FD4}" dt="2022-07-15T06:56:09.338" v="54" actId="1076"/>
          <ac:picMkLst>
            <pc:docMk/>
            <pc:sldMk cId="3105117250" sldId="270"/>
            <ac:picMk id="5" creationId="{C4F4E571-D7C6-C0D5-51A3-7DEC990B207E}"/>
          </ac:picMkLst>
        </pc:picChg>
        <pc:picChg chg="mod">
          <ac:chgData name="Marina Bais" userId="1ac45be3-a225-480f-81a7-f01b4bfb2f73" providerId="ADAL" clId="{D0441266-2825-4678-8F61-69ABD5240FD4}" dt="2022-07-15T06:57:06.640" v="67" actId="14100"/>
          <ac:picMkLst>
            <pc:docMk/>
            <pc:sldMk cId="3105117250" sldId="270"/>
            <ac:picMk id="7" creationId="{B4266498-5E44-50CB-36B6-C26D2ABA5180}"/>
          </ac:picMkLst>
        </pc:picChg>
      </pc:sldChg>
      <pc:sldChg chg="modSp mod">
        <pc:chgData name="Marina Bais" userId="1ac45be3-a225-480f-81a7-f01b4bfb2f73" providerId="ADAL" clId="{D0441266-2825-4678-8F61-69ABD5240FD4}" dt="2022-07-15T07:06:39.985" v="107" actId="1076"/>
        <pc:sldMkLst>
          <pc:docMk/>
          <pc:sldMk cId="3900197360" sldId="271"/>
        </pc:sldMkLst>
        <pc:spChg chg="mod">
          <ac:chgData name="Marina Bais" userId="1ac45be3-a225-480f-81a7-f01b4bfb2f73" providerId="ADAL" clId="{D0441266-2825-4678-8F61-69ABD5240FD4}" dt="2022-07-15T07:06:03.349" v="106" actId="20577"/>
          <ac:spMkLst>
            <pc:docMk/>
            <pc:sldMk cId="3900197360" sldId="271"/>
            <ac:spMk id="2" creationId="{57C2D0F9-67D1-89F6-D8A2-6BD1BB5555B5}"/>
          </ac:spMkLst>
        </pc:spChg>
        <pc:spChg chg="mod">
          <ac:chgData name="Marina Bais" userId="1ac45be3-a225-480f-81a7-f01b4bfb2f73" providerId="ADAL" clId="{D0441266-2825-4678-8F61-69ABD5240FD4}" dt="2022-07-15T07:05:11.743" v="99" actId="20577"/>
          <ac:spMkLst>
            <pc:docMk/>
            <pc:sldMk cId="3900197360" sldId="271"/>
            <ac:spMk id="4" creationId="{9BB39DA5-8185-4608-57BA-9196D7C654DB}"/>
          </ac:spMkLst>
        </pc:spChg>
        <pc:picChg chg="mod">
          <ac:chgData name="Marina Bais" userId="1ac45be3-a225-480f-81a7-f01b4bfb2f73" providerId="ADAL" clId="{D0441266-2825-4678-8F61-69ABD5240FD4}" dt="2022-07-15T07:05:28.298" v="100" actId="1076"/>
          <ac:picMkLst>
            <pc:docMk/>
            <pc:sldMk cId="3900197360" sldId="271"/>
            <ac:picMk id="3" creationId="{8F8CED90-7BE3-F6E6-8295-7F01BF4BA3BF}"/>
          </ac:picMkLst>
        </pc:picChg>
        <pc:picChg chg="mod">
          <ac:chgData name="Marina Bais" userId="1ac45be3-a225-480f-81a7-f01b4bfb2f73" providerId="ADAL" clId="{D0441266-2825-4678-8F61-69ABD5240FD4}" dt="2022-07-15T07:06:39.985" v="107" actId="1076"/>
          <ac:picMkLst>
            <pc:docMk/>
            <pc:sldMk cId="3900197360" sldId="271"/>
            <ac:picMk id="5" creationId="{28A9EDC5-5412-A547-2CFF-0EF4CAB7752C}"/>
          </ac:picMkLst>
        </pc:picChg>
      </pc:sldChg>
      <pc:sldChg chg="modSp mod">
        <pc:chgData name="Marina Bais" userId="1ac45be3-a225-480f-81a7-f01b4bfb2f73" providerId="ADAL" clId="{D0441266-2825-4678-8F61-69ABD5240FD4}" dt="2022-07-15T07:04:12.938" v="96" actId="1076"/>
        <pc:sldMkLst>
          <pc:docMk/>
          <pc:sldMk cId="3933557516" sldId="272"/>
        </pc:sldMkLst>
        <pc:picChg chg="mod">
          <ac:chgData name="Marina Bais" userId="1ac45be3-a225-480f-81a7-f01b4bfb2f73" providerId="ADAL" clId="{D0441266-2825-4678-8F61-69ABD5240FD4}" dt="2022-07-15T07:03:55.402" v="95" actId="1076"/>
          <ac:picMkLst>
            <pc:docMk/>
            <pc:sldMk cId="3933557516" sldId="272"/>
            <ac:picMk id="2" creationId="{9F9E4413-7FC9-E80B-7269-EC73D8643D92}"/>
          </ac:picMkLst>
        </pc:picChg>
        <pc:picChg chg="mod">
          <ac:chgData name="Marina Bais" userId="1ac45be3-a225-480f-81a7-f01b4bfb2f73" providerId="ADAL" clId="{D0441266-2825-4678-8F61-69ABD5240FD4}" dt="2022-07-15T07:04:12.938" v="96" actId="1076"/>
          <ac:picMkLst>
            <pc:docMk/>
            <pc:sldMk cId="3933557516" sldId="272"/>
            <ac:picMk id="3" creationId="{496C3AFB-F0F0-AA59-5233-6A1B9750A406}"/>
          </ac:picMkLst>
        </pc:picChg>
      </pc:sldChg>
      <pc:sldChg chg="addSp modSp mod">
        <pc:chgData name="Marina Bais" userId="1ac45be3-a225-480f-81a7-f01b4bfb2f73" providerId="ADAL" clId="{D0441266-2825-4678-8F61-69ABD5240FD4}" dt="2022-07-15T09:16:19.127" v="1834" actId="207"/>
        <pc:sldMkLst>
          <pc:docMk/>
          <pc:sldMk cId="2010859955" sldId="273"/>
        </pc:sldMkLst>
        <pc:spChg chg="mod">
          <ac:chgData name="Marina Bais" userId="1ac45be3-a225-480f-81a7-f01b4bfb2f73" providerId="ADAL" clId="{D0441266-2825-4678-8F61-69ABD5240FD4}" dt="2022-07-15T09:15:31.490" v="1830" actId="1076"/>
          <ac:spMkLst>
            <pc:docMk/>
            <pc:sldMk cId="2010859955" sldId="273"/>
            <ac:spMk id="4" creationId="{546F656A-9817-A2AC-A8CB-EA13D5880DDB}"/>
          </ac:spMkLst>
        </pc:spChg>
        <pc:spChg chg="add mod">
          <ac:chgData name="Marina Bais" userId="1ac45be3-a225-480f-81a7-f01b4bfb2f73" providerId="ADAL" clId="{D0441266-2825-4678-8F61-69ABD5240FD4}" dt="2022-07-15T09:16:19.127" v="1834" actId="207"/>
          <ac:spMkLst>
            <pc:docMk/>
            <pc:sldMk cId="2010859955" sldId="273"/>
            <ac:spMk id="5" creationId="{7F1FBC0E-D9D2-F2BD-2377-F7C3FE92871E}"/>
          </ac:spMkLst>
        </pc:spChg>
        <pc:picChg chg="mod">
          <ac:chgData name="Marina Bais" userId="1ac45be3-a225-480f-81a7-f01b4bfb2f73" providerId="ADAL" clId="{D0441266-2825-4678-8F61-69ABD5240FD4}" dt="2022-07-15T09:15:39.820" v="1832" actId="1076"/>
          <ac:picMkLst>
            <pc:docMk/>
            <pc:sldMk cId="2010859955" sldId="273"/>
            <ac:picMk id="2" creationId="{820116D9-CEF3-31B6-463D-3F7CE560DB76}"/>
          </ac:picMkLst>
        </pc:picChg>
        <pc:picChg chg="mod">
          <ac:chgData name="Marina Bais" userId="1ac45be3-a225-480f-81a7-f01b4bfb2f73" providerId="ADAL" clId="{D0441266-2825-4678-8F61-69ABD5240FD4}" dt="2022-07-15T09:15:36.814" v="1831" actId="1076"/>
          <ac:picMkLst>
            <pc:docMk/>
            <pc:sldMk cId="2010859955" sldId="273"/>
            <ac:picMk id="3" creationId="{28DF7DCC-E4DB-53BC-199C-D9CB020D728A}"/>
          </ac:picMkLst>
        </pc:picChg>
      </pc:sldChg>
      <pc:sldChg chg="modSp mod">
        <pc:chgData name="Marina Bais" userId="1ac45be3-a225-480f-81a7-f01b4bfb2f73" providerId="ADAL" clId="{D0441266-2825-4678-8F61-69ABD5240FD4}" dt="2022-07-15T07:05:04.979" v="98" actId="1076"/>
        <pc:sldMkLst>
          <pc:docMk/>
          <pc:sldMk cId="1252187346" sldId="274"/>
        </pc:sldMkLst>
        <pc:picChg chg="mod">
          <ac:chgData name="Marina Bais" userId="1ac45be3-a225-480f-81a7-f01b4bfb2f73" providerId="ADAL" clId="{D0441266-2825-4678-8F61-69ABD5240FD4}" dt="2022-07-15T07:04:34.153" v="97" actId="1076"/>
          <ac:picMkLst>
            <pc:docMk/>
            <pc:sldMk cId="1252187346" sldId="274"/>
            <ac:picMk id="2" creationId="{33D81882-D98A-385D-AFCB-3177C565C79D}"/>
          </ac:picMkLst>
        </pc:picChg>
        <pc:picChg chg="mod">
          <ac:chgData name="Marina Bais" userId="1ac45be3-a225-480f-81a7-f01b4bfb2f73" providerId="ADAL" clId="{D0441266-2825-4678-8F61-69ABD5240FD4}" dt="2022-07-15T07:05:04.979" v="98" actId="1076"/>
          <ac:picMkLst>
            <pc:docMk/>
            <pc:sldMk cId="1252187346" sldId="274"/>
            <ac:picMk id="3" creationId="{D3502866-DEAB-59D5-D6A5-ED155A923304}"/>
          </ac:picMkLst>
        </pc:picChg>
      </pc:sldChg>
      <pc:sldChg chg="modSp mod">
        <pc:chgData name="Marina Bais" userId="1ac45be3-a225-480f-81a7-f01b4bfb2f73" providerId="ADAL" clId="{D0441266-2825-4678-8F61-69ABD5240FD4}" dt="2022-07-15T07:03:25.419" v="94" actId="1076"/>
        <pc:sldMkLst>
          <pc:docMk/>
          <pc:sldMk cId="2380847192" sldId="275"/>
        </pc:sldMkLst>
        <pc:picChg chg="mod">
          <ac:chgData name="Marina Bais" userId="1ac45be3-a225-480f-81a7-f01b4bfb2f73" providerId="ADAL" clId="{D0441266-2825-4678-8F61-69ABD5240FD4}" dt="2022-07-15T07:02:42.485" v="93" actId="1076"/>
          <ac:picMkLst>
            <pc:docMk/>
            <pc:sldMk cId="2380847192" sldId="275"/>
            <ac:picMk id="2" creationId="{7D8232B0-701E-F900-4C70-6771586336E6}"/>
          </ac:picMkLst>
        </pc:picChg>
        <pc:picChg chg="mod">
          <ac:chgData name="Marina Bais" userId="1ac45be3-a225-480f-81a7-f01b4bfb2f73" providerId="ADAL" clId="{D0441266-2825-4678-8F61-69ABD5240FD4}" dt="2022-07-15T07:03:25.419" v="94" actId="1076"/>
          <ac:picMkLst>
            <pc:docMk/>
            <pc:sldMk cId="2380847192" sldId="275"/>
            <ac:picMk id="4" creationId="{63FBA8DB-DC19-1D82-95E6-738CBE82EDC7}"/>
          </ac:picMkLst>
        </pc:picChg>
      </pc:sldChg>
      <pc:sldChg chg="modSp mod ord">
        <pc:chgData name="Marina Bais" userId="1ac45be3-a225-480f-81a7-f01b4bfb2f73" providerId="ADAL" clId="{D0441266-2825-4678-8F61-69ABD5240FD4}" dt="2022-07-15T07:12:37.780" v="162" actId="1076"/>
        <pc:sldMkLst>
          <pc:docMk/>
          <pc:sldMk cId="425929061" sldId="276"/>
        </pc:sldMkLst>
        <pc:spChg chg="mod">
          <ac:chgData name="Marina Bais" userId="1ac45be3-a225-480f-81a7-f01b4bfb2f73" providerId="ADAL" clId="{D0441266-2825-4678-8F61-69ABD5240FD4}" dt="2022-07-15T07:12:07.028" v="161" actId="20577"/>
          <ac:spMkLst>
            <pc:docMk/>
            <pc:sldMk cId="425929061" sldId="276"/>
            <ac:spMk id="3" creationId="{CE43AF80-4C78-8899-E5B4-60AD3E535594}"/>
          </ac:spMkLst>
        </pc:spChg>
        <pc:picChg chg="mod">
          <ac:chgData name="Marina Bais" userId="1ac45be3-a225-480f-81a7-f01b4bfb2f73" providerId="ADAL" clId="{D0441266-2825-4678-8F61-69ABD5240FD4}" dt="2022-07-15T06:59:43.855" v="82" actId="1076"/>
          <ac:picMkLst>
            <pc:docMk/>
            <pc:sldMk cId="425929061" sldId="276"/>
            <ac:picMk id="2" creationId="{FF5D5EE0-E766-8754-3576-CA241F398235}"/>
          </ac:picMkLst>
        </pc:picChg>
        <pc:picChg chg="mod">
          <ac:chgData name="Marina Bais" userId="1ac45be3-a225-480f-81a7-f01b4bfb2f73" providerId="ADAL" clId="{D0441266-2825-4678-8F61-69ABD5240FD4}" dt="2022-07-15T07:12:37.780" v="162" actId="1076"/>
          <ac:picMkLst>
            <pc:docMk/>
            <pc:sldMk cId="425929061" sldId="276"/>
            <ac:picMk id="4" creationId="{0BD4E849-7024-D262-F6B2-A003128D1D81}"/>
          </ac:picMkLst>
        </pc:picChg>
      </pc:sldChg>
      <pc:sldChg chg="modSp mod ord">
        <pc:chgData name="Marina Bais" userId="1ac45be3-a225-480f-81a7-f01b4bfb2f73" providerId="ADAL" clId="{D0441266-2825-4678-8F61-69ABD5240FD4}" dt="2022-07-15T07:07:01.714" v="108" actId="1076"/>
        <pc:sldMkLst>
          <pc:docMk/>
          <pc:sldMk cId="3015707240" sldId="277"/>
        </pc:sldMkLst>
        <pc:spChg chg="mod">
          <ac:chgData name="Marina Bais" userId="1ac45be3-a225-480f-81a7-f01b4bfb2f73" providerId="ADAL" clId="{D0441266-2825-4678-8F61-69ABD5240FD4}" dt="2022-07-15T06:21:52.016" v="1" actId="20577"/>
          <ac:spMkLst>
            <pc:docMk/>
            <pc:sldMk cId="3015707240" sldId="277"/>
            <ac:spMk id="3" creationId="{3DE1B0B9-528A-C1DA-AED1-2FE4B9265C82}"/>
          </ac:spMkLst>
        </pc:spChg>
        <pc:picChg chg="mod">
          <ac:chgData name="Marina Bais" userId="1ac45be3-a225-480f-81a7-f01b4bfb2f73" providerId="ADAL" clId="{D0441266-2825-4678-8F61-69ABD5240FD4}" dt="2022-07-15T07:01:17.384" v="88" actId="1076"/>
          <ac:picMkLst>
            <pc:docMk/>
            <pc:sldMk cId="3015707240" sldId="277"/>
            <ac:picMk id="2" creationId="{F83A3DE2-5DB9-E7B8-90F1-5C6590A96A7D}"/>
          </ac:picMkLst>
        </pc:picChg>
        <pc:picChg chg="mod">
          <ac:chgData name="Marina Bais" userId="1ac45be3-a225-480f-81a7-f01b4bfb2f73" providerId="ADAL" clId="{D0441266-2825-4678-8F61-69ABD5240FD4}" dt="2022-07-15T07:07:01.714" v="108" actId="1076"/>
          <ac:picMkLst>
            <pc:docMk/>
            <pc:sldMk cId="3015707240" sldId="277"/>
            <ac:picMk id="4" creationId="{72D394BF-9DA0-841A-029D-87C3CFC8FCC6}"/>
          </ac:picMkLst>
        </pc:picChg>
      </pc:sldChg>
      <pc:sldChg chg="modSp mod ord">
        <pc:chgData name="Marina Bais" userId="1ac45be3-a225-480f-81a7-f01b4bfb2f73" providerId="ADAL" clId="{D0441266-2825-4678-8F61-69ABD5240FD4}" dt="2022-07-15T07:13:18.482" v="164" actId="1076"/>
        <pc:sldMkLst>
          <pc:docMk/>
          <pc:sldMk cId="3117115633" sldId="278"/>
        </pc:sldMkLst>
        <pc:spChg chg="mod">
          <ac:chgData name="Marina Bais" userId="1ac45be3-a225-480f-81a7-f01b4bfb2f73" providerId="ADAL" clId="{D0441266-2825-4678-8F61-69ABD5240FD4}" dt="2022-07-15T07:12:43.357" v="163" actId="20577"/>
          <ac:spMkLst>
            <pc:docMk/>
            <pc:sldMk cId="3117115633" sldId="278"/>
            <ac:spMk id="4" creationId="{3D128F09-C9DA-6741-01A5-DF426ABF24F6}"/>
          </ac:spMkLst>
        </pc:spChg>
        <pc:picChg chg="mod">
          <ac:chgData name="Marina Bais" userId="1ac45be3-a225-480f-81a7-f01b4bfb2f73" providerId="ADAL" clId="{D0441266-2825-4678-8F61-69ABD5240FD4}" dt="2022-07-15T06:59:10.457" v="81" actId="1076"/>
          <ac:picMkLst>
            <pc:docMk/>
            <pc:sldMk cId="3117115633" sldId="278"/>
            <ac:picMk id="3" creationId="{41BC1064-AEA1-FD8D-94D7-D42D1782ED9E}"/>
          </ac:picMkLst>
        </pc:picChg>
        <pc:picChg chg="mod">
          <ac:chgData name="Marina Bais" userId="1ac45be3-a225-480f-81a7-f01b4bfb2f73" providerId="ADAL" clId="{D0441266-2825-4678-8F61-69ABD5240FD4}" dt="2022-07-15T07:13:18.482" v="164" actId="1076"/>
          <ac:picMkLst>
            <pc:docMk/>
            <pc:sldMk cId="3117115633" sldId="278"/>
            <ac:picMk id="5" creationId="{40B54FAB-4266-CBB1-BBF4-9BEE565DAEA4}"/>
          </ac:picMkLst>
        </pc:picChg>
      </pc:sldChg>
      <pc:sldChg chg="addSp delSp modSp new mod setBg">
        <pc:chgData name="Marina Bais" userId="1ac45be3-a225-480f-81a7-f01b4bfb2f73" providerId="ADAL" clId="{D0441266-2825-4678-8F61-69ABD5240FD4}" dt="2022-07-15T09:32:04.321" v="2101" actId="1076"/>
        <pc:sldMkLst>
          <pc:docMk/>
          <pc:sldMk cId="4078298503" sldId="279"/>
        </pc:sldMkLst>
        <pc:spChg chg="add mod">
          <ac:chgData name="Marina Bais" userId="1ac45be3-a225-480f-81a7-f01b4bfb2f73" providerId="ADAL" clId="{D0441266-2825-4678-8F61-69ABD5240FD4}" dt="2022-07-15T09:32:04.321" v="2101" actId="1076"/>
          <ac:spMkLst>
            <pc:docMk/>
            <pc:sldMk cId="4078298503" sldId="279"/>
            <ac:spMk id="32" creationId="{2C40AD55-4028-EB5C-1FD5-738488377DA6}"/>
          </ac:spMkLst>
        </pc:spChg>
        <pc:picChg chg="add del">
          <ac:chgData name="Marina Bais" userId="1ac45be3-a225-480f-81a7-f01b4bfb2f73" providerId="ADAL" clId="{D0441266-2825-4678-8F61-69ABD5240FD4}" dt="2022-07-15T07:49:48.889" v="619" actId="478"/>
          <ac:picMkLst>
            <pc:docMk/>
            <pc:sldMk cId="4078298503" sldId="279"/>
            <ac:picMk id="2" creationId="{9ACC1C8B-C31E-C0AA-7D02-65BF90A32286}"/>
          </ac:picMkLst>
        </pc:picChg>
        <pc:picChg chg="add del mod">
          <ac:chgData name="Marina Bais" userId="1ac45be3-a225-480f-81a7-f01b4bfb2f73" providerId="ADAL" clId="{D0441266-2825-4678-8F61-69ABD5240FD4}" dt="2022-07-15T07:49:49.733" v="620" actId="478"/>
          <ac:picMkLst>
            <pc:docMk/>
            <pc:sldMk cId="4078298503" sldId="279"/>
            <ac:picMk id="3" creationId="{D9C1F729-F5D4-AD3F-ECF5-D82C953FB541}"/>
          </ac:picMkLst>
        </pc:picChg>
        <pc:picChg chg="add del mod">
          <ac:chgData name="Marina Bais" userId="1ac45be3-a225-480f-81a7-f01b4bfb2f73" providerId="ADAL" clId="{D0441266-2825-4678-8F61-69ABD5240FD4}" dt="2022-07-15T08:02:43.608" v="673" actId="478"/>
          <ac:picMkLst>
            <pc:docMk/>
            <pc:sldMk cId="4078298503" sldId="279"/>
            <ac:picMk id="4" creationId="{8585F4CD-4626-D698-95B0-A2D9CF0E00D5}"/>
          </ac:picMkLst>
        </pc:picChg>
        <pc:picChg chg="add mod ord">
          <ac:chgData name="Marina Bais" userId="1ac45be3-a225-480f-81a7-f01b4bfb2f73" providerId="ADAL" clId="{D0441266-2825-4678-8F61-69ABD5240FD4}" dt="2022-07-15T08:06:15.564" v="701" actId="14100"/>
          <ac:picMkLst>
            <pc:docMk/>
            <pc:sldMk cId="4078298503" sldId="279"/>
            <ac:picMk id="6" creationId="{C1FE1E63-2473-6B31-F807-F57C2747AA10}"/>
          </ac:picMkLst>
        </pc:picChg>
        <pc:picChg chg="add del mod">
          <ac:chgData name="Marina Bais" userId="1ac45be3-a225-480f-81a7-f01b4bfb2f73" providerId="ADAL" clId="{D0441266-2825-4678-8F61-69ABD5240FD4}" dt="2022-07-15T08:01:31.770" v="662" actId="478"/>
          <ac:picMkLst>
            <pc:docMk/>
            <pc:sldMk cId="4078298503" sldId="279"/>
            <ac:picMk id="8" creationId="{E964F091-54A7-1905-C209-2D9E2F546992}"/>
          </ac:picMkLst>
        </pc:picChg>
        <pc:picChg chg="add mod ord">
          <ac:chgData name="Marina Bais" userId="1ac45be3-a225-480f-81a7-f01b4bfb2f73" providerId="ADAL" clId="{D0441266-2825-4678-8F61-69ABD5240FD4}" dt="2022-07-15T09:31:59.112" v="2099" actId="1076"/>
          <ac:picMkLst>
            <pc:docMk/>
            <pc:sldMk cId="4078298503" sldId="279"/>
            <ac:picMk id="10" creationId="{A3F9A8A2-2981-4BE8-60E7-4709037E4233}"/>
          </ac:picMkLst>
        </pc:picChg>
        <pc:picChg chg="add del mod">
          <ac:chgData name="Marina Bais" userId="1ac45be3-a225-480f-81a7-f01b4bfb2f73" providerId="ADAL" clId="{D0441266-2825-4678-8F61-69ABD5240FD4}" dt="2022-07-15T08:01:06.746" v="650" actId="21"/>
          <ac:picMkLst>
            <pc:docMk/>
            <pc:sldMk cId="4078298503" sldId="279"/>
            <ac:picMk id="12" creationId="{F1A09DEC-3147-1CCC-6C3C-6332DE7C7D1C}"/>
          </ac:picMkLst>
        </pc:picChg>
        <pc:picChg chg="add del mod">
          <ac:chgData name="Marina Bais" userId="1ac45be3-a225-480f-81a7-f01b4bfb2f73" providerId="ADAL" clId="{D0441266-2825-4678-8F61-69ABD5240FD4}" dt="2022-07-15T08:01:27.765" v="659" actId="478"/>
          <ac:picMkLst>
            <pc:docMk/>
            <pc:sldMk cId="4078298503" sldId="279"/>
            <ac:picMk id="14" creationId="{3B062AE4-D1C2-C12F-D00F-7A24192CF6F4}"/>
          </ac:picMkLst>
        </pc:picChg>
        <pc:picChg chg="add mod">
          <ac:chgData name="Marina Bais" userId="1ac45be3-a225-480f-81a7-f01b4bfb2f73" providerId="ADAL" clId="{D0441266-2825-4678-8F61-69ABD5240FD4}" dt="2022-07-15T08:06:18.298" v="702" actId="14100"/>
          <ac:picMkLst>
            <pc:docMk/>
            <pc:sldMk cId="4078298503" sldId="279"/>
            <ac:picMk id="16" creationId="{E3E4F8A3-E796-18C4-67EB-ADF9C20C81B9}"/>
          </ac:picMkLst>
        </pc:picChg>
        <pc:picChg chg="add mod ord">
          <ac:chgData name="Marina Bais" userId="1ac45be3-a225-480f-81a7-f01b4bfb2f73" providerId="ADAL" clId="{D0441266-2825-4678-8F61-69ABD5240FD4}" dt="2022-07-15T09:31:56.978" v="2098" actId="1076"/>
          <ac:picMkLst>
            <pc:docMk/>
            <pc:sldMk cId="4078298503" sldId="279"/>
            <ac:picMk id="18" creationId="{056A3F5F-0502-4265-FB31-EF21E3084770}"/>
          </ac:picMkLst>
        </pc:picChg>
        <pc:picChg chg="add del mod">
          <ac:chgData name="Marina Bais" userId="1ac45be3-a225-480f-81a7-f01b4bfb2f73" providerId="ADAL" clId="{D0441266-2825-4678-8F61-69ABD5240FD4}" dt="2022-07-15T08:02:06.914" v="669" actId="478"/>
          <ac:picMkLst>
            <pc:docMk/>
            <pc:sldMk cId="4078298503" sldId="279"/>
            <ac:picMk id="20" creationId="{DCF2E26B-2E96-EA9D-D0CE-2CD731766F19}"/>
          </ac:picMkLst>
        </pc:picChg>
        <pc:picChg chg="add mod">
          <ac:chgData name="Marina Bais" userId="1ac45be3-a225-480f-81a7-f01b4bfb2f73" providerId="ADAL" clId="{D0441266-2825-4678-8F61-69ABD5240FD4}" dt="2022-07-15T09:32:01.068" v="2100" actId="1076"/>
          <ac:picMkLst>
            <pc:docMk/>
            <pc:sldMk cId="4078298503" sldId="279"/>
            <ac:picMk id="22" creationId="{26B15A4A-DAF6-E7FB-8B7C-3A7AC9CFEDDF}"/>
          </ac:picMkLst>
        </pc:picChg>
        <pc:picChg chg="add del mod">
          <ac:chgData name="Marina Bais" userId="1ac45be3-a225-480f-81a7-f01b4bfb2f73" providerId="ADAL" clId="{D0441266-2825-4678-8F61-69ABD5240FD4}" dt="2022-07-15T08:03:28.962" v="679" actId="478"/>
          <ac:picMkLst>
            <pc:docMk/>
            <pc:sldMk cId="4078298503" sldId="279"/>
            <ac:picMk id="24" creationId="{F2BC8ECE-4A85-AECD-0A85-7D622AAC9E3B}"/>
          </ac:picMkLst>
        </pc:picChg>
        <pc:picChg chg="add mod">
          <ac:chgData name="Marina Bais" userId="1ac45be3-a225-480f-81a7-f01b4bfb2f73" providerId="ADAL" clId="{D0441266-2825-4678-8F61-69ABD5240FD4}" dt="2022-07-15T08:06:21.498" v="703" actId="14100"/>
          <ac:picMkLst>
            <pc:docMk/>
            <pc:sldMk cId="4078298503" sldId="279"/>
            <ac:picMk id="25" creationId="{22161A63-5F7D-3D29-5B5E-0DD9BAF36EE7}"/>
          </ac:picMkLst>
        </pc:picChg>
        <pc:picChg chg="mod">
          <ac:chgData name="Marina Bais" userId="1ac45be3-a225-480f-81a7-f01b4bfb2f73" providerId="ADAL" clId="{D0441266-2825-4678-8F61-69ABD5240FD4}" dt="2022-07-15T08:08:02.480" v="710" actId="1076"/>
          <ac:picMkLst>
            <pc:docMk/>
            <pc:sldMk cId="4078298503" sldId="279"/>
            <ac:picMk id="26" creationId="{0239055C-9C6C-8A4E-A65A-F490CD23FA09}"/>
          </ac:picMkLst>
        </pc:picChg>
        <pc:picChg chg="mod">
          <ac:chgData name="Marina Bais" userId="1ac45be3-a225-480f-81a7-f01b4bfb2f73" providerId="ADAL" clId="{D0441266-2825-4678-8F61-69ABD5240FD4}" dt="2022-07-15T08:08:01.042" v="709" actId="1076"/>
          <ac:picMkLst>
            <pc:docMk/>
            <pc:sldMk cId="4078298503" sldId="279"/>
            <ac:picMk id="27" creationId="{65A839FD-874F-DC27-6D4C-08E6CB4A9A62}"/>
          </ac:picMkLst>
        </pc:picChg>
        <pc:picChg chg="mod">
          <ac:chgData name="Marina Bais" userId="1ac45be3-a225-480f-81a7-f01b4bfb2f73" providerId="ADAL" clId="{D0441266-2825-4678-8F61-69ABD5240FD4}" dt="2022-07-15T08:07:58.908" v="708" actId="1076"/>
          <ac:picMkLst>
            <pc:docMk/>
            <pc:sldMk cId="4078298503" sldId="279"/>
            <ac:picMk id="28" creationId="{A80A59AB-A1D2-0A9B-7797-8E3CCAD0205A}"/>
          </ac:picMkLst>
        </pc:picChg>
        <pc:picChg chg="mod">
          <ac:chgData name="Marina Bais" userId="1ac45be3-a225-480f-81a7-f01b4bfb2f73" providerId="ADAL" clId="{D0441266-2825-4678-8F61-69ABD5240FD4}" dt="2022-07-15T08:08:20.288" v="711" actId="1076"/>
          <ac:picMkLst>
            <pc:docMk/>
            <pc:sldMk cId="4078298503" sldId="279"/>
            <ac:picMk id="29" creationId="{8F136D95-2562-535A-7A8E-47D79CFD921F}"/>
          </ac:picMkLst>
        </pc:picChg>
        <pc:picChg chg="mod">
          <ac:chgData name="Marina Bais" userId="1ac45be3-a225-480f-81a7-f01b4bfb2f73" providerId="ADAL" clId="{D0441266-2825-4678-8F61-69ABD5240FD4}" dt="2022-07-15T08:08:48.258" v="712" actId="1076"/>
          <ac:picMkLst>
            <pc:docMk/>
            <pc:sldMk cId="4078298503" sldId="279"/>
            <ac:picMk id="30" creationId="{7747E98F-CE6A-9B67-2B10-6E989B572D59}"/>
          </ac:picMkLst>
        </pc:picChg>
        <pc:picChg chg="mod">
          <ac:chgData name="Marina Bais" userId="1ac45be3-a225-480f-81a7-f01b4bfb2f73" providerId="ADAL" clId="{D0441266-2825-4678-8F61-69ABD5240FD4}" dt="2022-07-15T08:09:10.261" v="713" actId="1076"/>
          <ac:picMkLst>
            <pc:docMk/>
            <pc:sldMk cId="4078298503" sldId="279"/>
            <ac:picMk id="31" creationId="{C9B53A2D-E23B-D9A6-DB8A-962F9A1057A2}"/>
          </ac:picMkLst>
        </pc:picChg>
      </pc:sldChg>
      <pc:sldChg chg="addSp delSp modSp new mod setBg delAnim">
        <pc:chgData name="Marina Bais" userId="1ac45be3-a225-480f-81a7-f01b4bfb2f73" providerId="ADAL" clId="{D0441266-2825-4678-8F61-69ABD5240FD4}" dt="2022-07-15T09:32:42.770" v="2111" actId="1076"/>
        <pc:sldMkLst>
          <pc:docMk/>
          <pc:sldMk cId="3349819912" sldId="280"/>
        </pc:sldMkLst>
        <pc:picChg chg="add del mod">
          <ac:chgData name="Marina Bais" userId="1ac45be3-a225-480f-81a7-f01b4bfb2f73" providerId="ADAL" clId="{D0441266-2825-4678-8F61-69ABD5240FD4}" dt="2022-07-15T08:09:51.537" v="718" actId="478"/>
          <ac:picMkLst>
            <pc:docMk/>
            <pc:sldMk cId="3349819912" sldId="280"/>
            <ac:picMk id="3" creationId="{FF78AD01-E003-EB22-8425-E85F91F4386C}"/>
          </ac:picMkLst>
        </pc:picChg>
        <pc:picChg chg="add mod ord">
          <ac:chgData name="Marina Bais" userId="1ac45be3-a225-480f-81a7-f01b4bfb2f73" providerId="ADAL" clId="{D0441266-2825-4678-8F61-69ABD5240FD4}" dt="2022-07-15T09:32:28.727" v="2108" actId="1076"/>
          <ac:picMkLst>
            <pc:docMk/>
            <pc:sldMk cId="3349819912" sldId="280"/>
            <ac:picMk id="5" creationId="{CFFE1460-5CE6-BA8E-F7C9-640F61004666}"/>
          </ac:picMkLst>
        </pc:picChg>
        <pc:picChg chg="add mod ord">
          <ac:chgData name="Marina Bais" userId="1ac45be3-a225-480f-81a7-f01b4bfb2f73" providerId="ADAL" clId="{D0441266-2825-4678-8F61-69ABD5240FD4}" dt="2022-07-15T08:12:03.881" v="748" actId="26606"/>
          <ac:picMkLst>
            <pc:docMk/>
            <pc:sldMk cId="3349819912" sldId="280"/>
            <ac:picMk id="7" creationId="{65B1B485-8A29-1F59-256F-6627ADAAAF35}"/>
          </ac:picMkLst>
        </pc:picChg>
        <pc:picChg chg="add mod">
          <ac:chgData name="Marina Bais" userId="1ac45be3-a225-480f-81a7-f01b4bfb2f73" providerId="ADAL" clId="{D0441266-2825-4678-8F61-69ABD5240FD4}" dt="2022-07-15T09:32:33.072" v="2109" actId="1076"/>
          <ac:picMkLst>
            <pc:docMk/>
            <pc:sldMk cId="3349819912" sldId="280"/>
            <ac:picMk id="9" creationId="{97FEE23B-2721-0C0F-79F0-54DE2392D537}"/>
          </ac:picMkLst>
        </pc:picChg>
        <pc:picChg chg="add del mod">
          <ac:chgData name="Marina Bais" userId="1ac45be3-a225-480f-81a7-f01b4bfb2f73" providerId="ADAL" clId="{D0441266-2825-4678-8F61-69ABD5240FD4}" dt="2022-07-15T08:11:01.649" v="737" actId="478"/>
          <ac:picMkLst>
            <pc:docMk/>
            <pc:sldMk cId="3349819912" sldId="280"/>
            <ac:picMk id="11" creationId="{C556E25B-8E82-5626-C0D7-A584DE78BE86}"/>
          </ac:picMkLst>
        </pc:picChg>
        <pc:picChg chg="add mod">
          <ac:chgData name="Marina Bais" userId="1ac45be3-a225-480f-81a7-f01b4bfb2f73" providerId="ADAL" clId="{D0441266-2825-4678-8F61-69ABD5240FD4}" dt="2022-07-15T09:32:21.210" v="2105" actId="1076"/>
          <ac:picMkLst>
            <pc:docMk/>
            <pc:sldMk cId="3349819912" sldId="280"/>
            <ac:picMk id="13" creationId="{C5CC6E67-5A78-D0A1-F4B7-B3B4228CBF3F}"/>
          </ac:picMkLst>
        </pc:picChg>
        <pc:picChg chg="add mod ord">
          <ac:chgData name="Marina Bais" userId="1ac45be3-a225-480f-81a7-f01b4bfb2f73" providerId="ADAL" clId="{D0441266-2825-4678-8F61-69ABD5240FD4}" dt="2022-07-15T09:32:23.756" v="2106" actId="1076"/>
          <ac:picMkLst>
            <pc:docMk/>
            <pc:sldMk cId="3349819912" sldId="280"/>
            <ac:picMk id="15" creationId="{77DCA3FE-7AA2-0728-1287-2F897168AC12}"/>
          </ac:picMkLst>
        </pc:picChg>
        <pc:picChg chg="del mod">
          <ac:chgData name="Marina Bais" userId="1ac45be3-a225-480f-81a7-f01b4bfb2f73" providerId="ADAL" clId="{D0441266-2825-4678-8F61-69ABD5240FD4}" dt="2022-07-15T08:12:56.121" v="754" actId="21"/>
          <ac:picMkLst>
            <pc:docMk/>
            <pc:sldMk cId="3349819912" sldId="280"/>
            <ac:picMk id="16" creationId="{B5B575CF-6F68-C62C-5FF5-4F944AF26C9D}"/>
          </ac:picMkLst>
        </pc:picChg>
        <pc:picChg chg="mod">
          <ac:chgData name="Marina Bais" userId="1ac45be3-a225-480f-81a7-f01b4bfb2f73" providerId="ADAL" clId="{D0441266-2825-4678-8F61-69ABD5240FD4}" dt="2022-07-15T08:25:55.779" v="930" actId="1076"/>
          <ac:picMkLst>
            <pc:docMk/>
            <pc:sldMk cId="3349819912" sldId="280"/>
            <ac:picMk id="17" creationId="{02CDEC60-F2F7-375C-ADD2-7AA418D5E964}"/>
          </ac:picMkLst>
        </pc:picChg>
        <pc:picChg chg="mod">
          <ac:chgData name="Marina Bais" userId="1ac45be3-a225-480f-81a7-f01b4bfb2f73" providerId="ADAL" clId="{D0441266-2825-4678-8F61-69ABD5240FD4}" dt="2022-07-15T09:32:36.399" v="2110" actId="1076"/>
          <ac:picMkLst>
            <pc:docMk/>
            <pc:sldMk cId="3349819912" sldId="280"/>
            <ac:picMk id="18" creationId="{BDB03F21-BBE7-51A3-5C50-52C9803350F0}"/>
          </ac:picMkLst>
        </pc:picChg>
        <pc:picChg chg="mod">
          <ac:chgData name="Marina Bais" userId="1ac45be3-a225-480f-81a7-f01b4bfb2f73" providerId="ADAL" clId="{D0441266-2825-4678-8F61-69ABD5240FD4}" dt="2022-07-15T08:14:58.264" v="762" actId="1076"/>
          <ac:picMkLst>
            <pc:docMk/>
            <pc:sldMk cId="3349819912" sldId="280"/>
            <ac:picMk id="19" creationId="{359F8EF5-31CD-152D-7D24-27CE79DCCF91}"/>
          </ac:picMkLst>
        </pc:picChg>
        <pc:picChg chg="mod">
          <ac:chgData name="Marina Bais" userId="1ac45be3-a225-480f-81a7-f01b4bfb2f73" providerId="ADAL" clId="{D0441266-2825-4678-8F61-69ABD5240FD4}" dt="2022-07-15T09:32:26.489" v="2107" actId="1076"/>
          <ac:picMkLst>
            <pc:docMk/>
            <pc:sldMk cId="3349819912" sldId="280"/>
            <ac:picMk id="21" creationId="{2C022A3F-319E-AC6C-F757-39AA561F1A1F}"/>
          </ac:picMkLst>
        </pc:picChg>
        <pc:picChg chg="mod">
          <ac:chgData name="Marina Bais" userId="1ac45be3-a225-480f-81a7-f01b4bfb2f73" providerId="ADAL" clId="{D0441266-2825-4678-8F61-69ABD5240FD4}" dt="2022-07-15T08:14:48.101" v="761" actId="1076"/>
          <ac:picMkLst>
            <pc:docMk/>
            <pc:sldMk cId="3349819912" sldId="280"/>
            <ac:picMk id="23" creationId="{3E81D2B2-5737-9DC5-6151-095F3004F4A6}"/>
          </ac:picMkLst>
        </pc:picChg>
        <pc:picChg chg="add del mod">
          <ac:chgData name="Marina Bais" userId="1ac45be3-a225-480f-81a7-f01b4bfb2f73" providerId="ADAL" clId="{D0441266-2825-4678-8F61-69ABD5240FD4}" dt="2022-07-15T09:32:13.607" v="2102" actId="478"/>
          <ac:picMkLst>
            <pc:docMk/>
            <pc:sldMk cId="3349819912" sldId="280"/>
            <ac:picMk id="25" creationId="{18E3E566-A50A-D66A-B2A1-BC2F3ED143D8}"/>
          </ac:picMkLst>
        </pc:picChg>
        <pc:picChg chg="add mod">
          <ac:chgData name="Marina Bais" userId="1ac45be3-a225-480f-81a7-f01b4bfb2f73" providerId="ADAL" clId="{D0441266-2825-4678-8F61-69ABD5240FD4}" dt="2022-07-15T09:32:42.770" v="2111" actId="1076"/>
          <ac:picMkLst>
            <pc:docMk/>
            <pc:sldMk cId="3349819912" sldId="280"/>
            <ac:picMk id="27" creationId="{AFA2DE3A-0630-991F-CE36-D06A4233EAB3}"/>
          </ac:picMkLst>
        </pc:picChg>
        <pc:cxnChg chg="add del">
          <ac:chgData name="Marina Bais" userId="1ac45be3-a225-480f-81a7-f01b4bfb2f73" providerId="ADAL" clId="{D0441266-2825-4678-8F61-69ABD5240FD4}" dt="2022-07-15T08:12:03.878" v="747" actId="26606"/>
          <ac:cxnSpMkLst>
            <pc:docMk/>
            <pc:sldMk cId="3349819912" sldId="280"/>
            <ac:cxnSpMk id="20" creationId="{B817B4B8-5E01-4B44-BC25-876D56C12149}"/>
          </ac:cxnSpMkLst>
        </pc:cxnChg>
        <pc:cxnChg chg="add del">
          <ac:chgData name="Marina Bais" userId="1ac45be3-a225-480f-81a7-f01b4bfb2f73" providerId="ADAL" clId="{D0441266-2825-4678-8F61-69ABD5240FD4}" dt="2022-07-15T08:12:03.878" v="747" actId="26606"/>
          <ac:cxnSpMkLst>
            <pc:docMk/>
            <pc:sldMk cId="3349819912" sldId="280"/>
            <ac:cxnSpMk id="22" creationId="{D683D1A4-93E5-4A4D-B103-8223A220EB2B}"/>
          </ac:cxnSpMkLst>
        </pc:cxnChg>
        <pc:cxnChg chg="add del">
          <ac:chgData name="Marina Bais" userId="1ac45be3-a225-480f-81a7-f01b4bfb2f73" providerId="ADAL" clId="{D0441266-2825-4678-8F61-69ABD5240FD4}" dt="2022-07-15T08:12:03.878" v="747" actId="26606"/>
          <ac:cxnSpMkLst>
            <pc:docMk/>
            <pc:sldMk cId="3349819912" sldId="280"/>
            <ac:cxnSpMk id="24" creationId="{B0E8ABF4-C289-489E-BEFB-3077F9D9C773}"/>
          </ac:cxnSpMkLst>
        </pc:cxnChg>
        <pc:cxnChg chg="add del">
          <ac:chgData name="Marina Bais" userId="1ac45be3-a225-480f-81a7-f01b4bfb2f73" providerId="ADAL" clId="{D0441266-2825-4678-8F61-69ABD5240FD4}" dt="2022-07-15T08:12:03.878" v="747" actId="26606"/>
          <ac:cxnSpMkLst>
            <pc:docMk/>
            <pc:sldMk cId="3349819912" sldId="280"/>
            <ac:cxnSpMk id="26" creationId="{7989CFA0-35DD-4943-B365-488C66B9B192}"/>
          </ac:cxnSpMkLst>
        </pc:cxnChg>
        <pc:cxnChg chg="add del">
          <ac:chgData name="Marina Bais" userId="1ac45be3-a225-480f-81a7-f01b4bfb2f73" providerId="ADAL" clId="{D0441266-2825-4678-8F61-69ABD5240FD4}" dt="2022-07-15T08:12:03.878" v="747" actId="26606"/>
          <ac:cxnSpMkLst>
            <pc:docMk/>
            <pc:sldMk cId="3349819912" sldId="280"/>
            <ac:cxnSpMk id="28" creationId="{688AD040-1A2B-4FB4-A345-7B9F3E5ED9B0}"/>
          </ac:cxnSpMkLst>
        </pc:cxnChg>
        <pc:cxnChg chg="add del">
          <ac:chgData name="Marina Bais" userId="1ac45be3-a225-480f-81a7-f01b4bfb2f73" providerId="ADAL" clId="{D0441266-2825-4678-8F61-69ABD5240FD4}" dt="2022-07-15T08:12:03.878" v="747" actId="26606"/>
          <ac:cxnSpMkLst>
            <pc:docMk/>
            <pc:sldMk cId="3349819912" sldId="280"/>
            <ac:cxnSpMk id="30" creationId="{823B704A-724B-41D6-8F33-76939E727D2A}"/>
          </ac:cxnSpMkLst>
        </pc:cxnChg>
      </pc:sldChg>
      <pc:sldChg chg="addSp delSp modSp new mod setBg">
        <pc:chgData name="Marina Bais" userId="1ac45be3-a225-480f-81a7-f01b4bfb2f73" providerId="ADAL" clId="{D0441266-2825-4678-8F61-69ABD5240FD4}" dt="2022-07-15T09:37:32.188" v="2155" actId="1076"/>
        <pc:sldMkLst>
          <pc:docMk/>
          <pc:sldMk cId="4170836575" sldId="281"/>
        </pc:sldMkLst>
        <pc:spChg chg="add mod">
          <ac:chgData name="Marina Bais" userId="1ac45be3-a225-480f-81a7-f01b4bfb2f73" providerId="ADAL" clId="{D0441266-2825-4678-8F61-69ABD5240FD4}" dt="2022-07-15T09:37:25.223" v="2154" actId="255"/>
          <ac:spMkLst>
            <pc:docMk/>
            <pc:sldMk cId="4170836575" sldId="281"/>
            <ac:spMk id="13" creationId="{85B2CB9A-BFA1-8A2C-B160-1C675C0913E0}"/>
          </ac:spMkLst>
        </pc:spChg>
        <pc:spChg chg="add">
          <ac:chgData name="Marina Bais" userId="1ac45be3-a225-480f-81a7-f01b4bfb2f73" providerId="ADAL" clId="{D0441266-2825-4678-8F61-69ABD5240FD4}" dt="2022-07-15T08:17:43.200" v="848" actId="26606"/>
          <ac:spMkLst>
            <pc:docMk/>
            <pc:sldMk cId="4170836575" sldId="281"/>
            <ac:spMk id="16" creationId="{112839B5-6527-4FE1-B5CA-71D5FFC47C0E}"/>
          </ac:spMkLst>
        </pc:spChg>
        <pc:spChg chg="add">
          <ac:chgData name="Marina Bais" userId="1ac45be3-a225-480f-81a7-f01b4bfb2f73" providerId="ADAL" clId="{D0441266-2825-4678-8F61-69ABD5240FD4}" dt="2022-07-15T08:17:43.200" v="848" actId="26606"/>
          <ac:spMkLst>
            <pc:docMk/>
            <pc:sldMk cId="4170836575" sldId="281"/>
            <ac:spMk id="18" creationId="{089B37F3-721E-4809-A50E-9EE306404ED8}"/>
          </ac:spMkLst>
        </pc:spChg>
        <pc:spChg chg="add">
          <ac:chgData name="Marina Bais" userId="1ac45be3-a225-480f-81a7-f01b4bfb2f73" providerId="ADAL" clId="{D0441266-2825-4678-8F61-69ABD5240FD4}" dt="2022-07-15T08:17:43.200" v="848" actId="26606"/>
          <ac:spMkLst>
            <pc:docMk/>
            <pc:sldMk cId="4170836575" sldId="281"/>
            <ac:spMk id="20" creationId="{BE12D8E2-6088-4997-A8C6-1794DA9E1D48}"/>
          </ac:spMkLst>
        </pc:spChg>
        <pc:spChg chg="add">
          <ac:chgData name="Marina Bais" userId="1ac45be3-a225-480f-81a7-f01b4bfb2f73" providerId="ADAL" clId="{D0441266-2825-4678-8F61-69ABD5240FD4}" dt="2022-07-15T08:17:43.200" v="848" actId="26606"/>
          <ac:spMkLst>
            <pc:docMk/>
            <pc:sldMk cId="4170836575" sldId="281"/>
            <ac:spMk id="22" creationId="{FAF10F47-1605-47C5-AE58-9062909ADA42}"/>
          </ac:spMkLst>
        </pc:spChg>
        <pc:picChg chg="add mod ord">
          <ac:chgData name="Marina Bais" userId="1ac45be3-a225-480f-81a7-f01b4bfb2f73" providerId="ADAL" clId="{D0441266-2825-4678-8F61-69ABD5240FD4}" dt="2022-07-15T08:34:37.238" v="1026" actId="14100"/>
          <ac:picMkLst>
            <pc:docMk/>
            <pc:sldMk cId="4170836575" sldId="281"/>
            <ac:picMk id="3" creationId="{DF31AC18-3498-B785-1C8B-584D75DDD32F}"/>
          </ac:picMkLst>
        </pc:picChg>
        <pc:picChg chg="add mod">
          <ac:chgData name="Marina Bais" userId="1ac45be3-a225-480f-81a7-f01b4bfb2f73" providerId="ADAL" clId="{D0441266-2825-4678-8F61-69ABD5240FD4}" dt="2022-07-15T08:19:45.148" v="909" actId="1076"/>
          <ac:picMkLst>
            <pc:docMk/>
            <pc:sldMk cId="4170836575" sldId="281"/>
            <ac:picMk id="5" creationId="{91A71E0F-D31B-B0F3-7F3C-EEDC4272C871}"/>
          </ac:picMkLst>
        </pc:picChg>
        <pc:picChg chg="add mod">
          <ac:chgData name="Marina Bais" userId="1ac45be3-a225-480f-81a7-f01b4bfb2f73" providerId="ADAL" clId="{D0441266-2825-4678-8F61-69ABD5240FD4}" dt="2022-07-15T08:17:43.200" v="848" actId="26606"/>
          <ac:picMkLst>
            <pc:docMk/>
            <pc:sldMk cId="4170836575" sldId="281"/>
            <ac:picMk id="7" creationId="{097DEEC5-490B-EE86-67E8-FC7FC151FF59}"/>
          </ac:picMkLst>
        </pc:picChg>
        <pc:picChg chg="add mod ord">
          <ac:chgData name="Marina Bais" userId="1ac45be3-a225-480f-81a7-f01b4bfb2f73" providerId="ADAL" clId="{D0441266-2825-4678-8F61-69ABD5240FD4}" dt="2022-07-15T08:34:26.910" v="1023" actId="14100"/>
          <ac:picMkLst>
            <pc:docMk/>
            <pc:sldMk cId="4170836575" sldId="281"/>
            <ac:picMk id="9" creationId="{F1506952-610C-ACAF-E189-7D4F38ADA843}"/>
          </ac:picMkLst>
        </pc:picChg>
        <pc:picChg chg="add mod">
          <ac:chgData name="Marina Bais" userId="1ac45be3-a225-480f-81a7-f01b4bfb2f73" providerId="ADAL" clId="{D0441266-2825-4678-8F61-69ABD5240FD4}" dt="2022-07-15T08:34:44.585" v="1028" actId="14100"/>
          <ac:picMkLst>
            <pc:docMk/>
            <pc:sldMk cId="4170836575" sldId="281"/>
            <ac:picMk id="11" creationId="{4C982123-BBD5-086C-308A-908893B72B6E}"/>
          </ac:picMkLst>
        </pc:picChg>
        <pc:picChg chg="add del mod">
          <ac:chgData name="Marina Bais" userId="1ac45be3-a225-480f-81a7-f01b4bfb2f73" providerId="ADAL" clId="{D0441266-2825-4678-8F61-69ABD5240FD4}" dt="2022-07-15T08:18:17.407" v="854" actId="21"/>
          <ac:picMkLst>
            <pc:docMk/>
            <pc:sldMk cId="4170836575" sldId="281"/>
            <ac:picMk id="12" creationId="{F6FB0431-B414-89F3-C79B-07D64230EEF7}"/>
          </ac:picMkLst>
        </pc:picChg>
        <pc:picChg chg="mod">
          <ac:chgData name="Marina Bais" userId="1ac45be3-a225-480f-81a7-f01b4bfb2f73" providerId="ADAL" clId="{D0441266-2825-4678-8F61-69ABD5240FD4}" dt="2022-07-15T09:37:32.188" v="2155" actId="1076"/>
          <ac:picMkLst>
            <pc:docMk/>
            <pc:sldMk cId="4170836575" sldId="281"/>
            <ac:picMk id="14" creationId="{F1A2AF1F-4954-4E59-F22D-8B829ADCDC27}"/>
          </ac:picMkLst>
        </pc:picChg>
        <pc:picChg chg="mod">
          <ac:chgData name="Marina Bais" userId="1ac45be3-a225-480f-81a7-f01b4bfb2f73" providerId="ADAL" clId="{D0441266-2825-4678-8F61-69ABD5240FD4}" dt="2022-07-15T08:22:03.154" v="915" actId="1076"/>
          <ac:picMkLst>
            <pc:docMk/>
            <pc:sldMk cId="4170836575" sldId="281"/>
            <ac:picMk id="15" creationId="{7DD23D1F-E2AE-815E-105B-B6D7C0E60620}"/>
          </ac:picMkLst>
        </pc:picChg>
        <pc:picChg chg="mod">
          <ac:chgData name="Marina Bais" userId="1ac45be3-a225-480f-81a7-f01b4bfb2f73" providerId="ADAL" clId="{D0441266-2825-4678-8F61-69ABD5240FD4}" dt="2022-07-15T08:22:00.266" v="914" actId="1076"/>
          <ac:picMkLst>
            <pc:docMk/>
            <pc:sldMk cId="4170836575" sldId="281"/>
            <ac:picMk id="17" creationId="{AA3AD5BB-FF16-8206-3317-5215AE166996}"/>
          </ac:picMkLst>
        </pc:picChg>
        <pc:picChg chg="mod">
          <ac:chgData name="Marina Bais" userId="1ac45be3-a225-480f-81a7-f01b4bfb2f73" providerId="ADAL" clId="{D0441266-2825-4678-8F61-69ABD5240FD4}" dt="2022-07-15T08:22:29.247" v="916" actId="1076"/>
          <ac:picMkLst>
            <pc:docMk/>
            <pc:sldMk cId="4170836575" sldId="281"/>
            <ac:picMk id="19" creationId="{5F9DFBDA-564F-F351-CDFA-1B6CA1AEA48C}"/>
          </ac:picMkLst>
        </pc:picChg>
        <pc:picChg chg="mod">
          <ac:chgData name="Marina Bais" userId="1ac45be3-a225-480f-81a7-f01b4bfb2f73" providerId="ADAL" clId="{D0441266-2825-4678-8F61-69ABD5240FD4}" dt="2022-07-15T08:23:36.330" v="917" actId="1076"/>
          <ac:picMkLst>
            <pc:docMk/>
            <pc:sldMk cId="4170836575" sldId="281"/>
            <ac:picMk id="21" creationId="{1EB984CB-BB38-AE31-5DDC-ECBD1A8E6BB3}"/>
          </ac:picMkLst>
        </pc:picChg>
      </pc:sldChg>
      <pc:sldChg chg="addSp delSp modSp new mod setBg">
        <pc:chgData name="Marina Bais" userId="1ac45be3-a225-480f-81a7-f01b4bfb2f73" providerId="ADAL" clId="{D0441266-2825-4678-8F61-69ABD5240FD4}" dt="2022-07-15T09:36:23.436" v="2148" actId="1076"/>
        <pc:sldMkLst>
          <pc:docMk/>
          <pc:sldMk cId="3854784809" sldId="282"/>
        </pc:sldMkLst>
        <pc:spChg chg="add mod ord">
          <ac:chgData name="Marina Bais" userId="1ac45be3-a225-480f-81a7-f01b4bfb2f73" providerId="ADAL" clId="{D0441266-2825-4678-8F61-69ABD5240FD4}" dt="2022-07-15T09:35:57.714" v="2142" actId="1076"/>
          <ac:spMkLst>
            <pc:docMk/>
            <pc:sldMk cId="3854784809" sldId="282"/>
            <ac:spMk id="2" creationId="{94487546-773D-DBA9-C866-A963843402D0}"/>
          </ac:spMkLst>
        </pc:spChg>
        <pc:spChg chg="add del mod">
          <ac:chgData name="Marina Bais" userId="1ac45be3-a225-480f-81a7-f01b4bfb2f73" providerId="ADAL" clId="{D0441266-2825-4678-8F61-69ABD5240FD4}" dt="2022-07-15T09:33:21.874" v="2117"/>
          <ac:spMkLst>
            <pc:docMk/>
            <pc:sldMk cId="3854784809" sldId="282"/>
            <ac:spMk id="4" creationId="{5B754165-F1BE-E2E9-76C1-0FB65AB56D09}"/>
          </ac:spMkLst>
        </pc:spChg>
        <pc:spChg chg="add mod">
          <ac:chgData name="Marina Bais" userId="1ac45be3-a225-480f-81a7-f01b4bfb2f73" providerId="ADAL" clId="{D0441266-2825-4678-8F61-69ABD5240FD4}" dt="2022-07-15T09:36:23.436" v="2148" actId="1076"/>
          <ac:spMkLst>
            <pc:docMk/>
            <pc:sldMk cId="3854784809" sldId="282"/>
            <ac:spMk id="5" creationId="{8D57D4F4-2B26-BCAD-6685-18EC8B021A3B}"/>
          </ac:spMkLst>
        </pc:spChg>
        <pc:spChg chg="add del">
          <ac:chgData name="Marina Bais" userId="1ac45be3-a225-480f-81a7-f01b4bfb2f73" providerId="ADAL" clId="{D0441266-2825-4678-8F61-69ABD5240FD4}" dt="2022-07-15T08:33:53.067" v="1018" actId="26606"/>
          <ac:spMkLst>
            <pc:docMk/>
            <pc:sldMk cId="3854784809" sldId="282"/>
            <ac:spMk id="8" creationId="{5E39A796-BE83-48B1-B33F-35C4A32AAB57}"/>
          </ac:spMkLst>
        </pc:spChg>
        <pc:spChg chg="add del">
          <ac:chgData name="Marina Bais" userId="1ac45be3-a225-480f-81a7-f01b4bfb2f73" providerId="ADAL" clId="{D0441266-2825-4678-8F61-69ABD5240FD4}" dt="2022-07-15T08:33:53.067" v="1018" actId="26606"/>
          <ac:spMkLst>
            <pc:docMk/>
            <pc:sldMk cId="3854784809" sldId="282"/>
            <ac:spMk id="10" creationId="{72F84B47-E267-4194-8194-831DB7B5547F}"/>
          </ac:spMkLst>
        </pc:spChg>
        <pc:spChg chg="add">
          <ac:chgData name="Marina Bais" userId="1ac45be3-a225-480f-81a7-f01b4bfb2f73" providerId="ADAL" clId="{D0441266-2825-4678-8F61-69ABD5240FD4}" dt="2022-07-15T08:33:53.083" v="1019" actId="26606"/>
          <ac:spMkLst>
            <pc:docMk/>
            <pc:sldMk cId="3854784809" sldId="282"/>
            <ac:spMk id="12" creationId="{8E20FA99-AAAC-4AF3-9FAE-707420324F1C}"/>
          </ac:spMkLst>
        </pc:spChg>
        <pc:spChg chg="add">
          <ac:chgData name="Marina Bais" userId="1ac45be3-a225-480f-81a7-f01b4bfb2f73" providerId="ADAL" clId="{D0441266-2825-4678-8F61-69ABD5240FD4}" dt="2022-07-15T08:33:53.083" v="1019" actId="26606"/>
          <ac:spMkLst>
            <pc:docMk/>
            <pc:sldMk cId="3854784809" sldId="282"/>
            <ac:spMk id="13" creationId="{9573BE85-6043-4C3A-A7DD-483A0A5FB740}"/>
          </ac:spMkLst>
        </pc:spChg>
        <pc:picChg chg="add mod">
          <ac:chgData name="Marina Bais" userId="1ac45be3-a225-480f-81a7-f01b4bfb2f73" providerId="ADAL" clId="{D0441266-2825-4678-8F61-69ABD5240FD4}" dt="2022-07-15T08:34:55.216" v="1030" actId="1076"/>
          <ac:picMkLst>
            <pc:docMk/>
            <pc:sldMk cId="3854784809" sldId="282"/>
            <ac:picMk id="3" creationId="{FAC72290-130E-7C0D-9861-29305E68135E}"/>
          </ac:picMkLst>
        </pc:picChg>
        <pc:picChg chg="add mod">
          <ac:chgData name="Marina Bais" userId="1ac45be3-a225-480f-81a7-f01b4bfb2f73" providerId="ADAL" clId="{D0441266-2825-4678-8F61-69ABD5240FD4}" dt="2022-07-15T09:36:16.644" v="2147" actId="1076"/>
          <ac:picMkLst>
            <pc:docMk/>
            <pc:sldMk cId="3854784809" sldId="282"/>
            <ac:picMk id="7" creationId="{8329A7E7-223C-1188-FA99-E52C027B671E}"/>
          </ac:picMkLst>
        </pc:picChg>
      </pc:sldChg>
      <pc:sldChg chg="addSp delSp modSp new mod setBg delAnim">
        <pc:chgData name="Marina Bais" userId="1ac45be3-a225-480f-81a7-f01b4bfb2f73" providerId="ADAL" clId="{D0441266-2825-4678-8F61-69ABD5240FD4}" dt="2022-07-15T09:36:54.847" v="2153" actId="113"/>
        <pc:sldMkLst>
          <pc:docMk/>
          <pc:sldMk cId="2935036662" sldId="283"/>
        </pc:sldMkLst>
        <pc:spChg chg="add mod ord">
          <ac:chgData name="Marina Bais" userId="1ac45be3-a225-480f-81a7-f01b4bfb2f73" providerId="ADAL" clId="{D0441266-2825-4678-8F61-69ABD5240FD4}" dt="2022-07-15T09:36:54.847" v="2153" actId="113"/>
          <ac:spMkLst>
            <pc:docMk/>
            <pc:sldMk cId="2935036662" sldId="283"/>
            <ac:spMk id="2" creationId="{78451857-650F-3BD6-6B8E-67D1ABC82C62}"/>
          </ac:spMkLst>
        </pc:spChg>
        <pc:spChg chg="add mod">
          <ac:chgData name="Marina Bais" userId="1ac45be3-a225-480f-81a7-f01b4bfb2f73" providerId="ADAL" clId="{D0441266-2825-4678-8F61-69ABD5240FD4}" dt="2022-07-15T09:06:23.822" v="1601" actId="20577"/>
          <ac:spMkLst>
            <pc:docMk/>
            <pc:sldMk cId="2935036662" sldId="283"/>
            <ac:spMk id="4" creationId="{0FD421FA-8E43-A2C4-A0B5-74FACB56E0AE}"/>
          </ac:spMkLst>
        </pc:spChg>
        <pc:spChg chg="add del">
          <ac:chgData name="Marina Bais" userId="1ac45be3-a225-480f-81a7-f01b4bfb2f73" providerId="ADAL" clId="{D0441266-2825-4678-8F61-69ABD5240FD4}" dt="2022-07-15T08:46:43.998" v="1311" actId="26606"/>
          <ac:spMkLst>
            <pc:docMk/>
            <pc:sldMk cId="2935036662" sldId="283"/>
            <ac:spMk id="8" creationId="{0D7B6173-1D58-48E2-83CF-37350F315F75}"/>
          </ac:spMkLst>
        </pc:spChg>
        <pc:spChg chg="add del">
          <ac:chgData name="Marina Bais" userId="1ac45be3-a225-480f-81a7-f01b4bfb2f73" providerId="ADAL" clId="{D0441266-2825-4678-8F61-69ABD5240FD4}" dt="2022-07-15T08:46:43.998" v="1311" actId="26606"/>
          <ac:spMkLst>
            <pc:docMk/>
            <pc:sldMk cId="2935036662" sldId="283"/>
            <ac:spMk id="10" creationId="{BE149CDF-5DAC-4860-A285-9492CF2090AA}"/>
          </ac:spMkLst>
        </pc:spChg>
        <pc:spChg chg="add del">
          <ac:chgData name="Marina Bais" userId="1ac45be3-a225-480f-81a7-f01b4bfb2f73" providerId="ADAL" clId="{D0441266-2825-4678-8F61-69ABD5240FD4}" dt="2022-07-15T08:46:43.998" v="1311" actId="26606"/>
          <ac:spMkLst>
            <pc:docMk/>
            <pc:sldMk cId="2935036662" sldId="283"/>
            <ac:spMk id="14" creationId="{21BDEC81-16A7-4451-B893-C15000083B77}"/>
          </ac:spMkLst>
        </pc:spChg>
        <pc:spChg chg="add del">
          <ac:chgData name="Marina Bais" userId="1ac45be3-a225-480f-81a7-f01b4bfb2f73" providerId="ADAL" clId="{D0441266-2825-4678-8F61-69ABD5240FD4}" dt="2022-07-15T08:46:43.998" v="1311" actId="26606"/>
          <ac:spMkLst>
            <pc:docMk/>
            <pc:sldMk cId="2935036662" sldId="283"/>
            <ac:spMk id="16" creationId="{26A515A1-4D80-430E-BE0A-71A290516A82}"/>
          </ac:spMkLst>
        </pc:spChg>
        <pc:spChg chg="add del">
          <ac:chgData name="Marina Bais" userId="1ac45be3-a225-480f-81a7-f01b4bfb2f73" providerId="ADAL" clId="{D0441266-2825-4678-8F61-69ABD5240FD4}" dt="2022-07-15T08:48:04.780" v="1333" actId="26606"/>
          <ac:spMkLst>
            <pc:docMk/>
            <pc:sldMk cId="2935036662" sldId="283"/>
            <ac:spMk id="18" creationId="{0D7B6173-1D58-48E2-83CF-37350F315F75}"/>
          </ac:spMkLst>
        </pc:spChg>
        <pc:spChg chg="add del">
          <ac:chgData name="Marina Bais" userId="1ac45be3-a225-480f-81a7-f01b4bfb2f73" providerId="ADAL" clId="{D0441266-2825-4678-8F61-69ABD5240FD4}" dt="2022-07-15T08:48:04.780" v="1333" actId="26606"/>
          <ac:spMkLst>
            <pc:docMk/>
            <pc:sldMk cId="2935036662" sldId="283"/>
            <ac:spMk id="19" creationId="{02EBFA83-D4DB-4CA0-B229-9E44634D7FE9}"/>
          </ac:spMkLst>
        </pc:spChg>
        <pc:spChg chg="add del">
          <ac:chgData name="Marina Bais" userId="1ac45be3-a225-480f-81a7-f01b4bfb2f73" providerId="ADAL" clId="{D0441266-2825-4678-8F61-69ABD5240FD4}" dt="2022-07-15T08:48:04.780" v="1333" actId="26606"/>
          <ac:spMkLst>
            <pc:docMk/>
            <pc:sldMk cId="2935036662" sldId="283"/>
            <ac:spMk id="21" creationId="{21BDEC81-16A7-4451-B893-C15000083B77}"/>
          </ac:spMkLst>
        </pc:spChg>
        <pc:spChg chg="add del">
          <ac:chgData name="Marina Bais" userId="1ac45be3-a225-480f-81a7-f01b4bfb2f73" providerId="ADAL" clId="{D0441266-2825-4678-8F61-69ABD5240FD4}" dt="2022-07-15T08:48:04.780" v="1333" actId="26606"/>
          <ac:spMkLst>
            <pc:docMk/>
            <pc:sldMk cId="2935036662" sldId="283"/>
            <ac:spMk id="22" creationId="{26A515A1-4D80-430E-BE0A-71A290516A82}"/>
          </ac:spMkLst>
        </pc:spChg>
        <pc:spChg chg="add del">
          <ac:chgData name="Marina Bais" userId="1ac45be3-a225-480f-81a7-f01b4bfb2f73" providerId="ADAL" clId="{D0441266-2825-4678-8F61-69ABD5240FD4}" dt="2022-07-15T08:48:04.780" v="1332" actId="26606"/>
          <ac:spMkLst>
            <pc:docMk/>
            <pc:sldMk cId="2935036662" sldId="283"/>
            <ac:spMk id="27" creationId="{0D7B6173-1D58-48E2-83CF-37350F315F75}"/>
          </ac:spMkLst>
        </pc:spChg>
        <pc:spChg chg="add del">
          <ac:chgData name="Marina Bais" userId="1ac45be3-a225-480f-81a7-f01b4bfb2f73" providerId="ADAL" clId="{D0441266-2825-4678-8F61-69ABD5240FD4}" dt="2022-07-15T08:48:04.780" v="1332" actId="26606"/>
          <ac:spMkLst>
            <pc:docMk/>
            <pc:sldMk cId="2935036662" sldId="283"/>
            <ac:spMk id="29" creationId="{02EBFA83-D4DB-4CA0-B229-9E44634D7FE9}"/>
          </ac:spMkLst>
        </pc:spChg>
        <pc:spChg chg="add del">
          <ac:chgData name="Marina Bais" userId="1ac45be3-a225-480f-81a7-f01b4bfb2f73" providerId="ADAL" clId="{D0441266-2825-4678-8F61-69ABD5240FD4}" dt="2022-07-15T08:48:04.780" v="1332" actId="26606"/>
          <ac:spMkLst>
            <pc:docMk/>
            <pc:sldMk cId="2935036662" sldId="283"/>
            <ac:spMk id="33" creationId="{21BDEC81-16A7-4451-B893-C15000083B77}"/>
          </ac:spMkLst>
        </pc:spChg>
        <pc:spChg chg="add del">
          <ac:chgData name="Marina Bais" userId="1ac45be3-a225-480f-81a7-f01b4bfb2f73" providerId="ADAL" clId="{D0441266-2825-4678-8F61-69ABD5240FD4}" dt="2022-07-15T08:48:04.780" v="1332" actId="26606"/>
          <ac:spMkLst>
            <pc:docMk/>
            <pc:sldMk cId="2935036662" sldId="283"/>
            <ac:spMk id="35" creationId="{26A515A1-4D80-430E-BE0A-71A290516A82}"/>
          </ac:spMkLst>
        </pc:spChg>
        <pc:spChg chg="add del">
          <ac:chgData name="Marina Bais" userId="1ac45be3-a225-480f-81a7-f01b4bfb2f73" providerId="ADAL" clId="{D0441266-2825-4678-8F61-69ABD5240FD4}" dt="2022-07-15T08:48:16.551" v="1335" actId="26606"/>
          <ac:spMkLst>
            <pc:docMk/>
            <pc:sldMk cId="2935036662" sldId="283"/>
            <ac:spMk id="37" creationId="{577D1452-F0B7-431E-9A24-D3F7103D8510}"/>
          </ac:spMkLst>
        </pc:spChg>
        <pc:spChg chg="add del">
          <ac:chgData name="Marina Bais" userId="1ac45be3-a225-480f-81a7-f01b4bfb2f73" providerId="ADAL" clId="{D0441266-2825-4678-8F61-69ABD5240FD4}" dt="2022-07-15T08:48:16.551" v="1335" actId="26606"/>
          <ac:spMkLst>
            <pc:docMk/>
            <pc:sldMk cId="2935036662" sldId="283"/>
            <ac:spMk id="38" creationId="{A660F4F9-5DF5-4F15-BE6A-CD8648BB1148}"/>
          </ac:spMkLst>
        </pc:spChg>
        <pc:spChg chg="add">
          <ac:chgData name="Marina Bais" userId="1ac45be3-a225-480f-81a7-f01b4bfb2f73" providerId="ADAL" clId="{D0441266-2825-4678-8F61-69ABD5240FD4}" dt="2022-07-15T08:48:16.551" v="1335" actId="26606"/>
          <ac:spMkLst>
            <pc:docMk/>
            <pc:sldMk cId="2935036662" sldId="283"/>
            <ac:spMk id="43" creationId="{AA3C4BBB-74A1-4831-90A7-709289EFE409}"/>
          </ac:spMkLst>
        </pc:spChg>
        <pc:picChg chg="add del mod">
          <ac:chgData name="Marina Bais" userId="1ac45be3-a225-480f-81a7-f01b4bfb2f73" providerId="ADAL" clId="{D0441266-2825-4678-8F61-69ABD5240FD4}" dt="2022-07-15T09:06:48.454" v="1607" actId="478"/>
          <ac:picMkLst>
            <pc:docMk/>
            <pc:sldMk cId="2935036662" sldId="283"/>
            <ac:picMk id="3" creationId="{8FFDE823-E324-8071-F2ED-0306553F3680}"/>
          </ac:picMkLst>
        </pc:picChg>
        <pc:picChg chg="del mod">
          <ac:chgData name="Marina Bais" userId="1ac45be3-a225-480f-81a7-f01b4bfb2f73" providerId="ADAL" clId="{D0441266-2825-4678-8F61-69ABD5240FD4}" dt="2022-07-15T08:59:38.373" v="1569" actId="21"/>
          <ac:picMkLst>
            <pc:docMk/>
            <pc:sldMk cId="2935036662" sldId="283"/>
            <ac:picMk id="5" creationId="{9DF03579-B7DD-79E3-EBA2-3D8BB63AE180}"/>
          </ac:picMkLst>
        </pc:picChg>
        <pc:picChg chg="del mod">
          <ac:chgData name="Marina Bais" userId="1ac45be3-a225-480f-81a7-f01b4bfb2f73" providerId="ADAL" clId="{D0441266-2825-4678-8F61-69ABD5240FD4}" dt="2022-07-15T09:07:23.200" v="1618" actId="21"/>
          <ac:picMkLst>
            <pc:docMk/>
            <pc:sldMk cId="2935036662" sldId="283"/>
            <ac:picMk id="6" creationId="{A2188A02-1AA0-5F33-3ECE-167150F342E9}"/>
          </ac:picMkLst>
        </pc:picChg>
        <pc:picChg chg="del mod">
          <ac:chgData name="Marina Bais" userId="1ac45be3-a225-480f-81a7-f01b4bfb2f73" providerId="ADAL" clId="{D0441266-2825-4678-8F61-69ABD5240FD4}" dt="2022-07-15T09:07:28.424" v="1619" actId="21"/>
          <ac:picMkLst>
            <pc:docMk/>
            <pc:sldMk cId="2935036662" sldId="283"/>
            <ac:picMk id="7" creationId="{F1727491-EB17-FCE6-2D98-1B49886311F1}"/>
          </ac:picMkLst>
        </pc:picChg>
        <pc:picChg chg="add mod">
          <ac:chgData name="Marina Bais" userId="1ac45be3-a225-480f-81a7-f01b4bfb2f73" providerId="ADAL" clId="{D0441266-2825-4678-8F61-69ABD5240FD4}" dt="2022-07-15T09:07:18.924" v="1617" actId="14100"/>
          <ac:picMkLst>
            <pc:docMk/>
            <pc:sldMk cId="2935036662" sldId="283"/>
            <ac:picMk id="11" creationId="{C3607648-53E5-93F3-65C1-FEB273ABE29F}"/>
          </ac:picMkLst>
        </pc:picChg>
        <pc:picChg chg="add del">
          <ac:chgData name="Marina Bais" userId="1ac45be3-a225-480f-81a7-f01b4bfb2f73" providerId="ADAL" clId="{D0441266-2825-4678-8F61-69ABD5240FD4}" dt="2022-07-15T08:46:43.998" v="1311" actId="26606"/>
          <ac:picMkLst>
            <pc:docMk/>
            <pc:sldMk cId="2935036662" sldId="283"/>
            <ac:picMk id="12" creationId="{B0DAC8FB-A162-44E3-A606-C855A03A5B09}"/>
          </ac:picMkLst>
        </pc:picChg>
        <pc:picChg chg="del mod">
          <ac:chgData name="Marina Bais" userId="1ac45be3-a225-480f-81a7-f01b4bfb2f73" providerId="ADAL" clId="{D0441266-2825-4678-8F61-69ABD5240FD4}" dt="2022-07-15T09:10:21.231" v="1653" actId="21"/>
          <ac:picMkLst>
            <pc:docMk/>
            <pc:sldMk cId="2935036662" sldId="283"/>
            <ac:picMk id="13" creationId="{DB4C2790-4730-B630-AF22-4EE769C21C98}"/>
          </ac:picMkLst>
        </pc:picChg>
        <pc:picChg chg="mod">
          <ac:chgData name="Marina Bais" userId="1ac45be3-a225-480f-81a7-f01b4bfb2f73" providerId="ADAL" clId="{D0441266-2825-4678-8F61-69ABD5240FD4}" dt="2022-07-15T09:36:46.252" v="2150" actId="1076"/>
          <ac:picMkLst>
            <pc:docMk/>
            <pc:sldMk cId="2935036662" sldId="283"/>
            <ac:picMk id="15" creationId="{1579A60C-7684-3BCF-E230-F4CEBF0FA504}"/>
          </ac:picMkLst>
        </pc:picChg>
        <pc:picChg chg="add del">
          <ac:chgData name="Marina Bais" userId="1ac45be3-a225-480f-81a7-f01b4bfb2f73" providerId="ADAL" clId="{D0441266-2825-4678-8F61-69ABD5240FD4}" dt="2022-07-15T08:48:04.780" v="1333" actId="26606"/>
          <ac:picMkLst>
            <pc:docMk/>
            <pc:sldMk cId="2935036662" sldId="283"/>
            <ac:picMk id="20" creationId="{B0DAC8FB-A162-44E3-A606-C855A03A5B09}"/>
          </ac:picMkLst>
        </pc:picChg>
        <pc:picChg chg="add del">
          <ac:chgData name="Marina Bais" userId="1ac45be3-a225-480f-81a7-f01b4bfb2f73" providerId="ADAL" clId="{D0441266-2825-4678-8F61-69ABD5240FD4}" dt="2022-07-15T08:48:04.780" v="1332" actId="26606"/>
          <ac:picMkLst>
            <pc:docMk/>
            <pc:sldMk cId="2935036662" sldId="283"/>
            <ac:picMk id="31" creationId="{B0DAC8FB-A162-44E3-A606-C855A03A5B09}"/>
          </ac:picMkLst>
        </pc:picChg>
      </pc:sldChg>
    </pc:docChg>
  </pc:docChgLst>
  <pc:docChgLst>
    <pc:chgData name="Marina Bais" userId="S::marina.bais@skole.hr::1ac45be3-a225-480f-81a7-f01b4bfb2f73" providerId="AD" clId="Web-{4F2B56DE-9293-F282-E55A-77C7045AB342}"/>
    <pc:docChg chg="modSld">
      <pc:chgData name="Marina Bais" userId="S::marina.bais@skole.hr::1ac45be3-a225-480f-81a7-f01b4bfb2f73" providerId="AD" clId="Web-{4F2B56DE-9293-F282-E55A-77C7045AB342}" dt="2022-07-15T06:20:53.206" v="17" actId="1076"/>
      <pc:docMkLst>
        <pc:docMk/>
      </pc:docMkLst>
      <pc:sldChg chg="modSp">
        <pc:chgData name="Marina Bais" userId="S::marina.bais@skole.hr::1ac45be3-a225-480f-81a7-f01b4bfb2f73" providerId="AD" clId="Web-{4F2B56DE-9293-F282-E55A-77C7045AB342}" dt="2022-07-15T06:20:53.206" v="17" actId="1076"/>
        <pc:sldMkLst>
          <pc:docMk/>
          <pc:sldMk cId="3791442195" sldId="264"/>
        </pc:sldMkLst>
        <pc:spChg chg="mod">
          <ac:chgData name="Marina Bais" userId="S::marina.bais@skole.hr::1ac45be3-a225-480f-81a7-f01b4bfb2f73" providerId="AD" clId="Web-{4F2B56DE-9293-F282-E55A-77C7045AB342}" dt="2022-07-15T06:20:53.206" v="17" actId="1076"/>
          <ac:spMkLst>
            <pc:docMk/>
            <pc:sldMk cId="3791442195" sldId="264"/>
            <ac:spMk id="5" creationId="{FEB5B76E-5BBC-1272-C5CB-9344AF2A43D7}"/>
          </ac:spMkLst>
        </pc:spChg>
      </pc:sldChg>
      <pc:sldChg chg="modSp">
        <pc:chgData name="Marina Bais" userId="S::marina.bais@skole.hr::1ac45be3-a225-480f-81a7-f01b4bfb2f73" providerId="AD" clId="Web-{4F2B56DE-9293-F282-E55A-77C7045AB342}" dt="2022-07-15T06:19:18.840" v="11" actId="20577"/>
        <pc:sldMkLst>
          <pc:docMk/>
          <pc:sldMk cId="3933557516" sldId="272"/>
        </pc:sldMkLst>
        <pc:spChg chg="mod">
          <ac:chgData name="Marina Bais" userId="S::marina.bais@skole.hr::1ac45be3-a225-480f-81a7-f01b4bfb2f73" providerId="AD" clId="Web-{4F2B56DE-9293-F282-E55A-77C7045AB342}" dt="2022-07-15T06:19:18.840" v="11" actId="20577"/>
          <ac:spMkLst>
            <pc:docMk/>
            <pc:sldMk cId="3933557516" sldId="272"/>
            <ac:spMk id="6" creationId="{A4DA511E-A81C-4CD3-1336-0B6C6F3A00A6}"/>
          </ac:spMkLst>
        </pc:spChg>
      </pc:sldChg>
      <pc:sldChg chg="modSp">
        <pc:chgData name="Marina Bais" userId="S::marina.bais@skole.hr::1ac45be3-a225-480f-81a7-f01b4bfb2f73" providerId="AD" clId="Web-{4F2B56DE-9293-F282-E55A-77C7045AB342}" dt="2022-07-15T06:19:03.682" v="5" actId="20577"/>
        <pc:sldMkLst>
          <pc:docMk/>
          <pc:sldMk cId="2010859955" sldId="273"/>
        </pc:sldMkLst>
        <pc:spChg chg="mod">
          <ac:chgData name="Marina Bais" userId="S::marina.bais@skole.hr::1ac45be3-a225-480f-81a7-f01b4bfb2f73" providerId="AD" clId="Web-{4F2B56DE-9293-F282-E55A-77C7045AB342}" dt="2022-07-15T06:19:03.682" v="5" actId="20577"/>
          <ac:spMkLst>
            <pc:docMk/>
            <pc:sldMk cId="2010859955" sldId="273"/>
            <ac:spMk id="4" creationId="{546F656A-9817-A2AC-A8CB-EA13D5880DDB}"/>
          </ac:spMkLst>
        </pc:spChg>
      </pc:sldChg>
      <pc:sldChg chg="modSp">
        <pc:chgData name="Marina Bais" userId="S::marina.bais@skole.hr::1ac45be3-a225-480f-81a7-f01b4bfb2f73" providerId="AD" clId="Web-{4F2B56DE-9293-F282-E55A-77C7045AB342}" dt="2022-07-15T06:19:31.419" v="14" actId="1076"/>
        <pc:sldMkLst>
          <pc:docMk/>
          <pc:sldMk cId="1252187346" sldId="274"/>
        </pc:sldMkLst>
        <pc:spChg chg="mod">
          <ac:chgData name="Marina Bais" userId="S::marina.bais@skole.hr::1ac45be3-a225-480f-81a7-f01b4bfb2f73" providerId="AD" clId="Web-{4F2B56DE-9293-F282-E55A-77C7045AB342}" dt="2022-07-15T06:19:31.419" v="14" actId="1076"/>
          <ac:spMkLst>
            <pc:docMk/>
            <pc:sldMk cId="1252187346" sldId="274"/>
            <ac:spMk id="5" creationId="{B5C06804-FB97-6317-B2AC-DE297AEF2B77}"/>
          </ac:spMkLst>
        </pc:spChg>
      </pc:sldChg>
      <pc:sldChg chg="modSp">
        <pc:chgData name="Marina Bais" userId="S::marina.bais@skole.hr::1ac45be3-a225-480f-81a7-f01b4bfb2f73" providerId="AD" clId="Web-{4F2B56DE-9293-F282-E55A-77C7045AB342}" dt="2022-07-15T06:19:09.620" v="7" actId="20577"/>
        <pc:sldMkLst>
          <pc:docMk/>
          <pc:sldMk cId="2380847192" sldId="275"/>
        </pc:sldMkLst>
        <pc:spChg chg="mod">
          <ac:chgData name="Marina Bais" userId="S::marina.bais@skole.hr::1ac45be3-a225-480f-81a7-f01b4bfb2f73" providerId="AD" clId="Web-{4F2B56DE-9293-F282-E55A-77C7045AB342}" dt="2022-07-15T06:19:09.620" v="7" actId="20577"/>
          <ac:spMkLst>
            <pc:docMk/>
            <pc:sldMk cId="2380847192" sldId="275"/>
            <ac:spMk id="3" creationId="{A58E35B3-58A1-71BF-A709-EAC370B0556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7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7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9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7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1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7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3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5.m4a"/><Relationship Id="rId7" Type="http://schemas.openxmlformats.org/officeDocument/2006/relationships/image" Target="../media/image28.jpe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5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7" Type="http://schemas.openxmlformats.org/officeDocument/2006/relationships/image" Target="../media/image7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7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7" Type="http://schemas.openxmlformats.org/officeDocument/2006/relationships/image" Target="../media/image7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9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1.m4a"/><Relationship Id="rId7" Type="http://schemas.openxmlformats.org/officeDocument/2006/relationships/image" Target="../media/image7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1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3.m4a"/><Relationship Id="rId7" Type="http://schemas.openxmlformats.org/officeDocument/2006/relationships/image" Target="../media/image7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3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5.m4a"/><Relationship Id="rId7" Type="http://schemas.openxmlformats.org/officeDocument/2006/relationships/image" Target="../media/image7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5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7.m4a"/><Relationship Id="rId7" Type="http://schemas.openxmlformats.org/officeDocument/2006/relationships/image" Target="../media/image7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7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media" Target="../media/media49.m4a"/><Relationship Id="rId7" Type="http://schemas.openxmlformats.org/officeDocument/2006/relationships/image" Target="../media/image31.jp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9.m4a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51.m4a"/><Relationship Id="rId7" Type="http://schemas.openxmlformats.org/officeDocument/2006/relationships/image" Target="../media/image7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1.m4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3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audio" Target="../media/media54.m4a"/><Relationship Id="rId5" Type="http://schemas.microsoft.com/office/2007/relationships/media" Target="../media/media54.m4a"/><Relationship Id="rId4" Type="http://schemas.openxmlformats.org/officeDocument/2006/relationships/audio" Target="../media/media53.m4a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learningapps.org/watch?v=pyqwree6j2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openxmlformats.org/officeDocument/2006/relationships/image" Target="../media/image5.jpg"/><Relationship Id="rId2" Type="http://schemas.openxmlformats.org/officeDocument/2006/relationships/audio" Target="../media/media1.m4a"/><Relationship Id="rId16" Type="http://schemas.openxmlformats.org/officeDocument/2006/relationships/image" Target="../media/image4.jpg"/><Relationship Id="rId20" Type="http://schemas.openxmlformats.org/officeDocument/2006/relationships/image" Target="../media/image7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openxmlformats.org/officeDocument/2006/relationships/image" Target="../media/image3.png"/><Relationship Id="rId10" Type="http://schemas.openxmlformats.org/officeDocument/2006/relationships/audio" Target="../media/media5.m4a"/><Relationship Id="rId19" Type="http://schemas.openxmlformats.org/officeDocument/2006/relationships/image" Target="../media/image1.jpe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image" Target="../media/image9.jpg"/><Relationship Id="rId18" Type="http://schemas.openxmlformats.org/officeDocument/2006/relationships/image" Target="../media/image13.png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image" Target="../media/image8.jpg"/><Relationship Id="rId17" Type="http://schemas.openxmlformats.org/officeDocument/2006/relationships/image" Target="../media/image7.png"/><Relationship Id="rId2" Type="http://schemas.openxmlformats.org/officeDocument/2006/relationships/audio" Target="../media/media7.m4a"/><Relationship Id="rId16" Type="http://schemas.openxmlformats.org/officeDocument/2006/relationships/image" Target="../media/image12.jpg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slideLayout" Target="../slideLayouts/slideLayout7.xml"/><Relationship Id="rId5" Type="http://schemas.microsoft.com/office/2007/relationships/media" Target="../media/media9.m4a"/><Relationship Id="rId15" Type="http://schemas.openxmlformats.org/officeDocument/2006/relationships/image" Target="../media/image11.png"/><Relationship Id="rId10" Type="http://schemas.openxmlformats.org/officeDocument/2006/relationships/audio" Target="../media/media11.m4a"/><Relationship Id="rId4" Type="http://schemas.openxmlformats.org/officeDocument/2006/relationships/audio" Target="../media/media8.m4a"/><Relationship Id="rId9" Type="http://schemas.microsoft.com/office/2007/relationships/media" Target="../media/media11.m4a"/><Relationship Id="rId1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4a"/><Relationship Id="rId13" Type="http://schemas.openxmlformats.org/officeDocument/2006/relationships/image" Target="../media/image15.jpg"/><Relationship Id="rId3" Type="http://schemas.microsoft.com/office/2007/relationships/media" Target="../media/media13.m4a"/><Relationship Id="rId7" Type="http://schemas.microsoft.com/office/2007/relationships/media" Target="../media/media15.m4a"/><Relationship Id="rId12" Type="http://schemas.openxmlformats.org/officeDocument/2006/relationships/image" Target="../media/image14.jpg"/><Relationship Id="rId17" Type="http://schemas.openxmlformats.org/officeDocument/2006/relationships/image" Target="../media/image7.png"/><Relationship Id="rId2" Type="http://schemas.openxmlformats.org/officeDocument/2006/relationships/audio" Target="../media/media12.m4a"/><Relationship Id="rId16" Type="http://schemas.openxmlformats.org/officeDocument/2006/relationships/image" Target="../media/image18.jpg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openxmlformats.org/officeDocument/2006/relationships/slideLayout" Target="../slideLayouts/slideLayout7.xml"/><Relationship Id="rId5" Type="http://schemas.microsoft.com/office/2007/relationships/media" Target="../media/media14.m4a"/><Relationship Id="rId15" Type="http://schemas.openxmlformats.org/officeDocument/2006/relationships/image" Target="../media/image17.jpg"/><Relationship Id="rId10" Type="http://schemas.openxmlformats.org/officeDocument/2006/relationships/audio" Target="../media/media16.m4a"/><Relationship Id="rId4" Type="http://schemas.openxmlformats.org/officeDocument/2006/relationships/audio" Target="../media/media13.m4a"/><Relationship Id="rId9" Type="http://schemas.microsoft.com/office/2007/relationships/media" Target="../media/media16.m4a"/><Relationship Id="rId1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4683ysij22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, nature, shore, resort&#10;&#10;Description automatically generated">
            <a:extLst>
              <a:ext uri="{FF2B5EF4-FFF2-40B4-BE49-F238E27FC236}">
                <a16:creationId xmlns:a16="http://schemas.microsoft.com/office/drawing/2014/main" id="{867F5DEF-5F07-5AD1-F3B2-5A47671C1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5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829AF-CA09-BF6C-DA82-A49DC39680D8}"/>
              </a:ext>
            </a:extLst>
          </p:cNvPr>
          <p:cNvSpPr txBox="1"/>
          <p:nvPr/>
        </p:nvSpPr>
        <p:spPr>
          <a:xfrm>
            <a:off x="7848600" y="1122363"/>
            <a:ext cx="4023360" cy="320413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Mein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Wohnort</a:t>
            </a:r>
            <a:r>
              <a:rPr lang="en-US" sz="4800" b="1" dirty="0">
                <a:latin typeface="+mj-lt"/>
                <a:ea typeface="+mj-ea"/>
                <a:cs typeface="+mj-cs"/>
              </a:rPr>
              <a:t> </a:t>
            </a:r>
            <a:endParaRPr lang="en-US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09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A511E-A81C-4CD3-1336-0B6C6F3A00A6}"/>
              </a:ext>
            </a:extLst>
          </p:cNvPr>
          <p:cNvSpPr txBox="1"/>
          <p:nvPr/>
        </p:nvSpPr>
        <p:spPr>
          <a:xfrm>
            <a:off x="1618526" y="928709"/>
            <a:ext cx="4080880" cy="35468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Wo </a:t>
            </a:r>
            <a:r>
              <a:rPr lang="en-US" sz="2400" b="1" dirty="0" err="1"/>
              <a:t>wohnst</a:t>
            </a:r>
            <a:r>
              <a:rPr lang="en-US" sz="2400" b="1" dirty="0"/>
              <a:t> du?</a:t>
            </a:r>
            <a:endParaRPr lang="en-US" sz="2400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Ich </a:t>
            </a:r>
            <a:r>
              <a:rPr lang="en-US" sz="2400" b="1" dirty="0" err="1"/>
              <a:t>wohne</a:t>
            </a:r>
            <a:r>
              <a:rPr lang="en-US" sz="2400" b="1" dirty="0"/>
              <a:t> ...​</a:t>
            </a:r>
            <a:endParaRPr lang="en-US" sz="2400" b="1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Zadar.</a:t>
            </a:r>
            <a:endParaRPr lang="en-US" sz="2400" dirty="0"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 in Zadar.</a:t>
            </a:r>
            <a:endParaRPr lang="en-US" sz="2400" dirty="0"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 </a:t>
            </a:r>
            <a:r>
              <a:rPr lang="en-US" sz="2400" dirty="0" err="1"/>
              <a:t>im</a:t>
            </a:r>
            <a:r>
              <a:rPr lang="en-US" sz="2400" dirty="0"/>
              <a:t> Zadar.</a:t>
            </a:r>
            <a:endParaRPr lang="en-US" sz="2400" dirty="0"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03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2CC69B2C-3A3B-3B64-15DA-E2C8BA76FF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67" r="14359" b="1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9E4413-7FC9-E80B-7269-EC73D8643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80801" y="928709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6C3AFB-F0F0-AA59-5233-6A1B9750A4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8966" y="1697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5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4E041AD-B255-B48A-A65E-898CAD88DB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9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C06804-FB97-6317-B2AC-DE297AEF2B77}"/>
              </a:ext>
            </a:extLst>
          </p:cNvPr>
          <p:cNvSpPr txBox="1"/>
          <p:nvPr/>
        </p:nvSpPr>
        <p:spPr>
          <a:xfrm>
            <a:off x="8451752" y="1782880"/>
            <a:ext cx="3438906" cy="377092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Wo </a:t>
            </a:r>
            <a:r>
              <a:rPr lang="en-US" sz="2400" b="1" dirty="0" err="1"/>
              <a:t>liegt</a:t>
            </a:r>
            <a:r>
              <a:rPr lang="en-US" sz="2400" b="1" dirty="0"/>
              <a:t> Zadar?</a:t>
            </a:r>
            <a:endParaRPr lang="en-US" sz="2400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/>
              <a:t>Zadar </a:t>
            </a:r>
            <a:r>
              <a:rPr lang="en-US" sz="2400" b="1" dirty="0" err="1"/>
              <a:t>liegt</a:t>
            </a:r>
            <a:r>
              <a:rPr lang="en-US" sz="2400" b="1" dirty="0"/>
              <a:t> ...​</a:t>
            </a:r>
            <a:endParaRPr lang="en-US" sz="2400" b="1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an der Adria.</a:t>
            </a:r>
            <a:endParaRPr lang="en-US" sz="2400" dirty="0"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 in der Adria</a:t>
            </a:r>
            <a:endParaRPr lang="en-US" sz="2400" dirty="0"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 auf der Adria.</a:t>
            </a:r>
            <a:endParaRPr lang="en-US" sz="2400" dirty="0">
              <a:cs typeface="Calibri" panose="020F0502020204030204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D81882-D98A-385D-AFCB-3177C565C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4243" y="1766702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502866-DEAB-59D5-D6A5-ED155A9233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8285" y="2554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8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sky, outdoor, several&#10;&#10;Description automatically generated">
            <a:extLst>
              <a:ext uri="{FF2B5EF4-FFF2-40B4-BE49-F238E27FC236}">
                <a16:creationId xmlns:a16="http://schemas.microsoft.com/office/drawing/2014/main" id="{2CBDDA1C-71F3-214F-12E3-283E4B845B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6" r="215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39DA5-8185-4608-57BA-9196D7C654DB}"/>
              </a:ext>
            </a:extLst>
          </p:cNvPr>
          <p:cNvSpPr txBox="1"/>
          <p:nvPr/>
        </p:nvSpPr>
        <p:spPr>
          <a:xfrm>
            <a:off x="8567892" y="1031205"/>
            <a:ext cx="3822189" cy="374276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Zadar </a:t>
            </a:r>
            <a:r>
              <a:rPr lang="en-US" sz="2400" b="1" dirty="0" err="1"/>
              <a:t>ist</a:t>
            </a:r>
            <a:r>
              <a:rPr lang="en-US" sz="2400" b="1" dirty="0"/>
              <a:t> ...</a:t>
            </a:r>
            <a:r>
              <a:rPr lang="hr-HR" sz="2400" b="1" dirty="0"/>
              <a:t> 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 </a:t>
            </a:r>
            <a:r>
              <a:rPr lang="en-US" sz="2400" dirty="0" err="1"/>
              <a:t>ein</a:t>
            </a:r>
            <a:r>
              <a:rPr lang="en-US" sz="2400" dirty="0"/>
              <a:t> Dorf.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 </a:t>
            </a:r>
            <a:r>
              <a:rPr lang="en-US" sz="2400" dirty="0" err="1"/>
              <a:t>ene</a:t>
            </a:r>
            <a:r>
              <a:rPr lang="en-US" sz="2400" dirty="0"/>
              <a:t> </a:t>
            </a:r>
            <a:r>
              <a:rPr lang="en-US" sz="2400" dirty="0" err="1"/>
              <a:t>Kleinstadt</a:t>
            </a:r>
            <a:r>
              <a:rPr lang="en-US" sz="2400" dirty="0"/>
              <a:t>.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 </a:t>
            </a:r>
            <a:r>
              <a:rPr lang="en-US" sz="2400" dirty="0" err="1"/>
              <a:t>eine</a:t>
            </a:r>
            <a:r>
              <a:rPr lang="en-US" sz="2400" dirty="0"/>
              <a:t> </a:t>
            </a:r>
            <a:r>
              <a:rPr lang="en-US" sz="2400" dirty="0" err="1"/>
              <a:t>Großstadt</a:t>
            </a:r>
            <a:r>
              <a:rPr lang="en-US" sz="2400" dirty="0"/>
              <a:t>.</a:t>
            </a:r>
            <a:endParaRPr lang="en-US" sz="2400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2D0F9-67D1-89F6-D8A2-6BD1BB5555B5}"/>
              </a:ext>
            </a:extLst>
          </p:cNvPr>
          <p:cNvSpPr txBox="1"/>
          <p:nvPr/>
        </p:nvSpPr>
        <p:spPr>
          <a:xfrm>
            <a:off x="8567891" y="3995697"/>
            <a:ext cx="3822189" cy="374276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Zadar hat ...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18 000 </a:t>
            </a:r>
            <a:r>
              <a:rPr lang="en-US" sz="2400" dirty="0" err="1"/>
              <a:t>Einwohner</a:t>
            </a:r>
            <a:r>
              <a:rPr lang="en-US" sz="2400" dirty="0"/>
              <a:t>.</a:t>
            </a:r>
            <a:endParaRPr lang="en-US" sz="2400" dirty="0" err="1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 7</a:t>
            </a:r>
            <a:r>
              <a:rPr lang="hr-HR" sz="2400" dirty="0"/>
              <a:t>5</a:t>
            </a:r>
            <a:r>
              <a:rPr lang="en-US" sz="2400" dirty="0"/>
              <a:t> 000 </a:t>
            </a:r>
            <a:r>
              <a:rPr lang="en-US" sz="2400" dirty="0" err="1"/>
              <a:t>Einwohner</a:t>
            </a:r>
            <a:r>
              <a:rPr lang="en-US" sz="2400" dirty="0"/>
              <a:t>.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 300 000 </a:t>
            </a:r>
            <a:r>
              <a:rPr lang="en-US" sz="2400" dirty="0" err="1"/>
              <a:t>Einwohner</a:t>
            </a:r>
            <a:r>
              <a:rPr lang="en-US" sz="2400" dirty="0"/>
              <a:t>.</a:t>
            </a:r>
            <a:endParaRPr lang="en-US" sz="2400" dirty="0">
              <a:cs typeface="Calibri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8CED90-7BE3-F6E6-8295-7F01BF4BA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34748" y="1031205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A9EDC5-5412-A547-2CFF-0EF4CAB775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8985" y="3995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9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1B0B9-528A-C1DA-AED1-2FE4B9265C82}"/>
              </a:ext>
            </a:extLst>
          </p:cNvPr>
          <p:cNvSpPr txBox="1"/>
          <p:nvPr/>
        </p:nvSpPr>
        <p:spPr>
          <a:xfrm>
            <a:off x="966507" y="636823"/>
            <a:ext cx="3410712" cy="342504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Was </a:t>
            </a:r>
            <a:r>
              <a:rPr lang="en-US" sz="2400" b="1" dirty="0" err="1"/>
              <a:t>gibt</a:t>
            </a:r>
            <a:r>
              <a:rPr lang="en-US" sz="2400" b="1" dirty="0"/>
              <a:t> es in Zadar?</a:t>
            </a: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In Zadar </a:t>
            </a:r>
            <a:r>
              <a:rPr lang="en-US" sz="2400" b="1" dirty="0" err="1"/>
              <a:t>gibt</a:t>
            </a:r>
            <a:r>
              <a:rPr lang="en-US" sz="2400" b="1" dirty="0"/>
              <a:t> es...​</a:t>
            </a:r>
            <a:endParaRPr lang="en-US" sz="2400" b="1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</a:t>
            </a:r>
            <a:r>
              <a:rPr lang="en-US" sz="2400" dirty="0" err="1"/>
              <a:t>eine</a:t>
            </a:r>
            <a:r>
              <a:rPr lang="en-US" sz="2400" dirty="0"/>
              <a:t> Brücke.</a:t>
            </a:r>
            <a:endParaRPr lang="en-US" sz="2400" dirty="0">
              <a:cs typeface="Calibri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</a:t>
            </a:r>
            <a:r>
              <a:rPr lang="hr-HR" sz="2400" dirty="0"/>
              <a:t> </a:t>
            </a:r>
            <a:r>
              <a:rPr lang="en-US" sz="2400" dirty="0" err="1"/>
              <a:t>keine</a:t>
            </a:r>
            <a:r>
              <a:rPr lang="en-US" sz="2400" dirty="0"/>
              <a:t> Brücke.</a:t>
            </a:r>
            <a:endParaRPr lang="en-US" sz="2400" dirty="0">
              <a:cs typeface="Calibri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 </a:t>
            </a:r>
            <a:r>
              <a:rPr lang="en-US" sz="2400" dirty="0" err="1"/>
              <a:t>viele</a:t>
            </a:r>
            <a:r>
              <a:rPr lang="en-US" sz="2400" dirty="0"/>
              <a:t> Brucken.</a:t>
            </a:r>
            <a:endParaRPr lang="en-US" sz="2400" dirty="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E6564C7-2A72-5B1C-2F76-A57DA2027C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54" r="3004" b="1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3A3DE2-5DB9-E7B8-90F1-5C6590A96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4228" y="591450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D394BF-9DA0-841A-029D-87C3CFC8FC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0065" y="22510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0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F8EC746-A180-CD28-CB2B-FE9E10A55F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38" r="7198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7" name="Freeform: Shape 19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1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DF7051-CFB0-9D5F-DFCB-A689D45D67A5}"/>
              </a:ext>
            </a:extLst>
          </p:cNvPr>
          <p:cNvSpPr txBox="1"/>
          <p:nvPr/>
        </p:nvSpPr>
        <p:spPr>
          <a:xfrm>
            <a:off x="938575" y="978072"/>
            <a:ext cx="5065776" cy="34023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cs typeface="Calibri" panose="020F0502020204030204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Was </a:t>
            </a:r>
            <a:r>
              <a:rPr lang="en-US" sz="2400" b="1" dirty="0" err="1"/>
              <a:t>gibt</a:t>
            </a:r>
            <a:r>
              <a:rPr lang="en-US" sz="2400" b="1" dirty="0"/>
              <a:t> es in Zadar?</a:t>
            </a:r>
            <a:r>
              <a:rPr lang="en-US" sz="2400" dirty="0"/>
              <a:t>​</a:t>
            </a:r>
            <a:endParaRPr lang="en-US" sz="2400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In Zadar </a:t>
            </a:r>
            <a:r>
              <a:rPr lang="en-US" sz="2400" b="1" dirty="0" err="1"/>
              <a:t>gibt</a:t>
            </a:r>
            <a:r>
              <a:rPr lang="en-US" sz="2400" b="1" dirty="0"/>
              <a:t> es...​</a:t>
            </a:r>
            <a:endParaRPr lang="en-US" sz="2400" b="1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 panose="020F0502020204030204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</a:t>
            </a:r>
            <a:r>
              <a:rPr lang="en-US" sz="2400" dirty="0" err="1"/>
              <a:t>mehrere</a:t>
            </a:r>
            <a:r>
              <a:rPr lang="en-US" sz="2400" dirty="0"/>
              <a:t> Theater.</a:t>
            </a:r>
            <a:endParaRPr lang="en-US" sz="2400" dirty="0">
              <a:cs typeface="Calibri" panose="020F0502020204030204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 </a:t>
            </a:r>
            <a:r>
              <a:rPr lang="en-US" sz="2400" dirty="0" err="1"/>
              <a:t>viele</a:t>
            </a:r>
            <a:r>
              <a:rPr lang="en-US" sz="2400" dirty="0"/>
              <a:t> Kinos.</a:t>
            </a:r>
            <a:endParaRPr lang="en-US" sz="2400" dirty="0">
              <a:cs typeface="Calibri" panose="020F0502020204030204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 </a:t>
            </a:r>
            <a:r>
              <a:rPr lang="en-US" sz="2400" dirty="0" err="1"/>
              <a:t>viele</a:t>
            </a:r>
            <a:r>
              <a:rPr lang="en-US" sz="2400" dirty="0"/>
              <a:t> </a:t>
            </a:r>
            <a:r>
              <a:rPr lang="en-US" sz="2400" dirty="0" err="1"/>
              <a:t>Museen</a:t>
            </a:r>
            <a:r>
              <a:rPr lang="en-US" sz="2400" dirty="0"/>
              <a:t>.</a:t>
            </a:r>
            <a:endParaRPr lang="en-US" sz="2400" dirty="0">
              <a:cs typeface="Calibri" panose="020F0502020204030204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543065-527A-26CB-3F9F-015FD2770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0132" y="1707973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5F7EC5-E228-E36C-69B6-24F3001E25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2690" y="24811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0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building, outdoor, sky, walking&#10;&#10;Description automatically generated">
            <a:extLst>
              <a:ext uri="{FF2B5EF4-FFF2-40B4-BE49-F238E27FC236}">
                <a16:creationId xmlns:a16="http://schemas.microsoft.com/office/drawing/2014/main" id="{D1662543-4084-9C46-9615-F3AE135CA9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30" r="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B5B76E-5BBC-1272-C5CB-9344AF2A43D7}"/>
              </a:ext>
            </a:extLst>
          </p:cNvPr>
          <p:cNvSpPr txBox="1"/>
          <p:nvPr/>
        </p:nvSpPr>
        <p:spPr>
          <a:xfrm>
            <a:off x="8437286" y="1713244"/>
            <a:ext cx="3822189" cy="374276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Was </a:t>
            </a:r>
            <a:r>
              <a:rPr lang="en-US" sz="2400" b="1" dirty="0" err="1"/>
              <a:t>gibt</a:t>
            </a:r>
            <a:r>
              <a:rPr lang="en-US" sz="2400" b="1" dirty="0"/>
              <a:t> es in Zadar?</a:t>
            </a: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In Zadar </a:t>
            </a:r>
            <a:r>
              <a:rPr lang="en-US" sz="2400" b="1" dirty="0" err="1"/>
              <a:t>gibt</a:t>
            </a:r>
            <a:r>
              <a:rPr lang="en-US" sz="2400" b="1" dirty="0"/>
              <a:t> es...​</a:t>
            </a:r>
            <a:endParaRPr lang="en-US" sz="2400" b="1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hr-HR" sz="2400" dirty="0"/>
              <a:t>a</a:t>
            </a:r>
            <a:r>
              <a:rPr lang="en-US" sz="2400" dirty="0"/>
              <a:t>. </a:t>
            </a:r>
            <a:r>
              <a:rPr lang="en-US" sz="2400" dirty="0" err="1"/>
              <a:t>eine</a:t>
            </a:r>
            <a:r>
              <a:rPr lang="en-US" sz="2400" dirty="0"/>
              <a:t> Kirche.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hr-HR" sz="2400" dirty="0"/>
              <a:t>b</a:t>
            </a:r>
            <a:r>
              <a:rPr lang="en-US" sz="2400" dirty="0"/>
              <a:t>.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paar</a:t>
            </a:r>
            <a:r>
              <a:rPr lang="en-US" sz="2400" dirty="0"/>
              <a:t> </a:t>
            </a:r>
            <a:r>
              <a:rPr lang="en-US" sz="2400" dirty="0" err="1"/>
              <a:t>Kirchen</a:t>
            </a:r>
            <a:r>
              <a:rPr lang="en-US" sz="2400" dirty="0"/>
              <a:t>.</a:t>
            </a:r>
            <a:endParaRPr lang="hr-HR" sz="2400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hr-HR" sz="2400" dirty="0">
                <a:cs typeface="Calibri"/>
              </a:rPr>
              <a:t>c. </a:t>
            </a:r>
            <a:r>
              <a:rPr lang="en-US" sz="2400" dirty="0" err="1"/>
              <a:t>viele</a:t>
            </a:r>
            <a:r>
              <a:rPr lang="en-US" sz="2400" dirty="0"/>
              <a:t> </a:t>
            </a:r>
            <a:r>
              <a:rPr lang="en-US" sz="2400" dirty="0" err="1"/>
              <a:t>Kirchen</a:t>
            </a:r>
            <a:r>
              <a:rPr lang="en-US" sz="2400" dirty="0"/>
              <a:t>.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cs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A4ABE3-797B-8BF3-5D09-60E95B239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9430" y="1677587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C93A5E-642D-BB22-ED0C-BE8F16C9C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5232" y="2492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4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73C90ED5-DF8B-2DD3-C50D-0EE168BC1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222" y="1304508"/>
            <a:ext cx="4037556" cy="2261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D7BCAD-DE7F-BA74-5A18-E9957B5C358C}"/>
              </a:ext>
            </a:extLst>
          </p:cNvPr>
          <p:cNvSpPr txBox="1"/>
          <p:nvPr/>
        </p:nvSpPr>
        <p:spPr>
          <a:xfrm>
            <a:off x="6979085" y="2156565"/>
            <a:ext cx="4183693" cy="273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cs typeface="Calibri"/>
              </a:rPr>
              <a:t>Was </a:t>
            </a:r>
            <a:r>
              <a:rPr lang="en-US" sz="2800" b="1" dirty="0" err="1">
                <a:cs typeface="Calibri"/>
              </a:rPr>
              <a:t>gibt</a:t>
            </a:r>
            <a:r>
              <a:rPr lang="en-US" sz="2800" b="1" dirty="0">
                <a:cs typeface="Calibri"/>
              </a:rPr>
              <a:t> es in Zadar?</a:t>
            </a:r>
          </a:p>
          <a:p>
            <a:endParaRPr lang="en-US" sz="2400" b="1" dirty="0">
              <a:cs typeface="Calibri"/>
            </a:endParaRPr>
          </a:p>
          <a:p>
            <a:r>
              <a:rPr lang="en-US" sz="2400" b="1" dirty="0">
                <a:cs typeface="Calibri"/>
              </a:rPr>
              <a:t>In Zadar </a:t>
            </a:r>
            <a:r>
              <a:rPr lang="en-US" sz="2400" b="1" dirty="0" err="1">
                <a:cs typeface="Calibri"/>
              </a:rPr>
              <a:t>gibt</a:t>
            </a:r>
            <a:r>
              <a:rPr lang="en-US" sz="2400" b="1" dirty="0">
                <a:cs typeface="Calibri"/>
              </a:rPr>
              <a:t> es</a:t>
            </a:r>
            <a:r>
              <a:rPr lang="hr-HR" sz="2400" b="1" dirty="0">
                <a:cs typeface="Calibri"/>
              </a:rPr>
              <a:t> </a:t>
            </a:r>
            <a:r>
              <a:rPr lang="en-US" sz="2400" b="1" dirty="0">
                <a:cs typeface="Calibri"/>
              </a:rPr>
              <a:t>...</a:t>
            </a:r>
          </a:p>
          <a:p>
            <a:endParaRPr lang="en-US" sz="2400" dirty="0">
              <a:cs typeface="Calibri"/>
            </a:endParaRPr>
          </a:p>
          <a:p>
            <a:pPr lvl="1"/>
            <a:r>
              <a:rPr lang="en-US" sz="2400" dirty="0">
                <a:cs typeface="Calibri"/>
              </a:rPr>
              <a:t>a. </a:t>
            </a:r>
            <a:r>
              <a:rPr lang="en-US" sz="2400" dirty="0" err="1">
                <a:cs typeface="Calibri"/>
              </a:rPr>
              <a:t>mehrere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Krankenäuser</a:t>
            </a:r>
            <a:r>
              <a:rPr lang="en-US" sz="2400" dirty="0">
                <a:cs typeface="Calibri"/>
              </a:rPr>
              <a:t>.</a:t>
            </a:r>
          </a:p>
          <a:p>
            <a:pPr lvl="1"/>
            <a:r>
              <a:rPr lang="en-US" sz="2400" dirty="0">
                <a:cs typeface="Calibri"/>
              </a:rPr>
              <a:t>b. </a:t>
            </a:r>
            <a:r>
              <a:rPr lang="en-US" sz="2400" dirty="0" err="1">
                <a:cs typeface="Calibri"/>
              </a:rPr>
              <a:t>kein</a:t>
            </a:r>
            <a:r>
              <a:rPr lang="en-US" sz="2400" dirty="0">
                <a:cs typeface="Calibri"/>
              </a:rPr>
              <a:t> Krankenhaus.</a:t>
            </a:r>
          </a:p>
          <a:p>
            <a:pPr lvl="1"/>
            <a:r>
              <a:rPr lang="en-US" sz="2400" dirty="0">
                <a:cs typeface="Calibri"/>
              </a:rPr>
              <a:t>c. </a:t>
            </a:r>
            <a:r>
              <a:rPr lang="en-US" sz="2400" dirty="0" err="1">
                <a:cs typeface="Calibri"/>
              </a:rPr>
              <a:t>ein</a:t>
            </a:r>
            <a:r>
              <a:rPr lang="en-US" sz="2400" dirty="0">
                <a:cs typeface="Calibri"/>
              </a:rPr>
              <a:t> Krankenhaus.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A81B5EB-29CE-58F0-411E-4C6A2EFD8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6715" y="3975453"/>
            <a:ext cx="3384884" cy="196512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3A18DB-C2AA-E0F1-0D5A-669480B91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2096" y="2191614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B1C929-8F69-C8A5-A1C9-019F764C0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86678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68CA4-7990-7A8F-367D-A0B80C5CC562}"/>
              </a:ext>
            </a:extLst>
          </p:cNvPr>
          <p:cNvSpPr txBox="1"/>
          <p:nvPr/>
        </p:nvSpPr>
        <p:spPr>
          <a:xfrm>
            <a:off x="2192635" y="907833"/>
            <a:ext cx="5634159" cy="35468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Was </a:t>
            </a:r>
            <a:r>
              <a:rPr lang="en-US" sz="2400" b="1" dirty="0" err="1"/>
              <a:t>gibt</a:t>
            </a:r>
            <a:r>
              <a:rPr lang="en-US" sz="2400" b="1" dirty="0"/>
              <a:t> es in Zadar?</a:t>
            </a: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In Zadar </a:t>
            </a:r>
            <a:r>
              <a:rPr lang="en-US" sz="2400" b="1" dirty="0" err="1"/>
              <a:t>gibt</a:t>
            </a:r>
            <a:r>
              <a:rPr lang="en-US" sz="2400" b="1" dirty="0"/>
              <a:t> es...​</a:t>
            </a:r>
            <a:r>
              <a:rPr lang="hr-HR" sz="2400" b="1" dirty="0"/>
              <a:t> </a:t>
            </a:r>
            <a:endParaRPr lang="en-US" sz="2400" b="1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Zoos.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 </a:t>
            </a:r>
            <a:r>
              <a:rPr lang="en-US" sz="2400" dirty="0" err="1"/>
              <a:t>Apotheken</a:t>
            </a:r>
            <a:r>
              <a:rPr lang="en-US" sz="2400" dirty="0"/>
              <a:t>.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 </a:t>
            </a:r>
            <a:r>
              <a:rPr lang="en-US" sz="2400" dirty="0" err="1"/>
              <a:t>Bänke</a:t>
            </a:r>
            <a:r>
              <a:rPr lang="en-US" sz="2400" dirty="0"/>
              <a:t>.</a:t>
            </a:r>
            <a:endParaRPr lang="en-US" sz="2400" dirty="0">
              <a:cs typeface="Calibri"/>
            </a:endParaRP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A1B5697-42F2-4D35-AC70-5153F4213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9181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6D73EFF-0D70-1234-D8E0-C78E6779C7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19" r="30168" b="-2"/>
          <a:stretch/>
        </p:blipFill>
        <p:spPr>
          <a:xfrm>
            <a:off x="6993488" y="804661"/>
            <a:ext cx="4480560" cy="5248656"/>
          </a:xfrm>
          <a:prstGeom prst="rect">
            <a:avLst/>
          </a:prstGeom>
          <a:effectLst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200A9F-5453-9AA7-3B7B-4784066B3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67651" y="804661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14575E-7848-71B5-82DA-4A3CAA4BD8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9773" y="2367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3AF80-4C78-8899-E5B4-60AD3E535594}"/>
              </a:ext>
            </a:extLst>
          </p:cNvPr>
          <p:cNvSpPr txBox="1"/>
          <p:nvPr/>
        </p:nvSpPr>
        <p:spPr>
          <a:xfrm>
            <a:off x="2255266" y="1868161"/>
            <a:ext cx="5634159" cy="35468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Was </a:t>
            </a:r>
            <a:r>
              <a:rPr lang="en-US" sz="2400" b="1" dirty="0" err="1"/>
              <a:t>gibt</a:t>
            </a:r>
            <a:r>
              <a:rPr lang="en-US" sz="2400" b="1" dirty="0"/>
              <a:t> es in Zadar?</a:t>
            </a: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In Zadar </a:t>
            </a:r>
            <a:r>
              <a:rPr lang="en-US" sz="2400" b="1" dirty="0" err="1"/>
              <a:t>gibt</a:t>
            </a:r>
            <a:r>
              <a:rPr lang="en-US" sz="2400" b="1" dirty="0"/>
              <a:t> es...​</a:t>
            </a:r>
            <a:endParaRPr lang="en-US" sz="2400" b="1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</a:t>
            </a:r>
            <a:r>
              <a:rPr lang="hr-HR" sz="2400" dirty="0" err="1"/>
              <a:t>mehrere</a:t>
            </a:r>
            <a:r>
              <a:rPr lang="hr-HR" sz="2400" dirty="0"/>
              <a:t> </a:t>
            </a:r>
            <a:r>
              <a:rPr lang="en-US" sz="2400" dirty="0" err="1"/>
              <a:t>Bänke</a:t>
            </a:r>
            <a:r>
              <a:rPr lang="en-US" sz="2400" dirty="0"/>
              <a:t>.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 </a:t>
            </a:r>
            <a:r>
              <a:rPr lang="hr-HR" sz="2400" dirty="0" err="1"/>
              <a:t>keine</a:t>
            </a:r>
            <a:r>
              <a:rPr lang="hr-HR" sz="2400" dirty="0"/>
              <a:t> </a:t>
            </a:r>
            <a:r>
              <a:rPr lang="en-US" sz="2400" dirty="0" err="1"/>
              <a:t>Märkte</a:t>
            </a:r>
            <a:r>
              <a:rPr lang="en-US" sz="2400" dirty="0"/>
              <a:t>.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 </a:t>
            </a:r>
            <a:r>
              <a:rPr lang="hr-HR" sz="2400" dirty="0" err="1"/>
              <a:t>drei</a:t>
            </a:r>
            <a:r>
              <a:rPr lang="hr-HR" sz="2400" dirty="0"/>
              <a:t> </a:t>
            </a:r>
            <a:r>
              <a:rPr lang="en-US" sz="2400" dirty="0"/>
              <a:t>Theater.</a:t>
            </a:r>
            <a:endParaRPr lang="en-US" sz="2400" dirty="0">
              <a:cs typeface="Calibri"/>
            </a:endParaRP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BA1B5697-42F2-4D35-AC70-5153F4213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9181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9F42EE2-F04C-C04A-9F95-06D5D6D9D0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35" r="24152" b="-2"/>
          <a:stretch/>
        </p:blipFill>
        <p:spPr>
          <a:xfrm>
            <a:off x="6993488" y="804661"/>
            <a:ext cx="4480560" cy="5248656"/>
          </a:xfrm>
          <a:prstGeom prst="rect">
            <a:avLst/>
          </a:prstGeom>
          <a:effectLst/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5D5EE0-E766-8754-3576-CA241F398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5709" y="1870380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D4E849-7024-D262-F6B2-A003128D1D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5457" y="2591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28F09-C9DA-6741-01A5-DF426ABF24F6}"/>
              </a:ext>
            </a:extLst>
          </p:cNvPr>
          <p:cNvSpPr txBox="1"/>
          <p:nvPr/>
        </p:nvSpPr>
        <p:spPr>
          <a:xfrm>
            <a:off x="829014" y="1128780"/>
            <a:ext cx="4443154" cy="34928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Was </a:t>
            </a:r>
            <a:r>
              <a:rPr lang="en-US" sz="2400" b="1" dirty="0" err="1"/>
              <a:t>gibt</a:t>
            </a:r>
            <a:r>
              <a:rPr lang="en-US" sz="2400" b="1" dirty="0"/>
              <a:t> es in Zadar?</a:t>
            </a: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In Zadar </a:t>
            </a:r>
            <a:r>
              <a:rPr lang="en-US" sz="2400" b="1" dirty="0" err="1"/>
              <a:t>gibt</a:t>
            </a:r>
            <a:r>
              <a:rPr lang="en-US" sz="2400" b="1" dirty="0"/>
              <a:t> es</a:t>
            </a:r>
            <a:r>
              <a:rPr lang="hr-HR" sz="2400" b="1" dirty="0"/>
              <a:t> </a:t>
            </a:r>
            <a:r>
              <a:rPr lang="en-US" sz="2400" b="1" dirty="0"/>
              <a:t>...​</a:t>
            </a:r>
            <a:endParaRPr lang="en-US" sz="2400" b="1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</a:t>
            </a:r>
            <a:r>
              <a:rPr lang="en-US" sz="2400" dirty="0" err="1"/>
              <a:t>eine</a:t>
            </a:r>
            <a:r>
              <a:rPr lang="en-US" sz="2400" dirty="0"/>
              <a:t> Post.</a:t>
            </a:r>
            <a:endParaRPr lang="en-US" sz="2400" dirty="0">
              <a:cs typeface="Calibri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 </a:t>
            </a:r>
            <a:r>
              <a:rPr lang="en-US" sz="2400" dirty="0" err="1"/>
              <a:t>viele</a:t>
            </a:r>
            <a:r>
              <a:rPr lang="en-US" sz="2400" dirty="0"/>
              <a:t> Posten.</a:t>
            </a:r>
            <a:endParaRPr lang="en-US" sz="2400" dirty="0">
              <a:cs typeface="Calibri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 </a:t>
            </a:r>
            <a:r>
              <a:rPr lang="en-US" sz="2400" dirty="0" err="1"/>
              <a:t>keine</a:t>
            </a:r>
            <a:r>
              <a:rPr lang="en-US" sz="2400" dirty="0"/>
              <a:t> Posten.</a:t>
            </a:r>
            <a:endParaRPr lang="en-US" sz="2400" dirty="0">
              <a:cs typeface="Calibri"/>
            </a:endParaRPr>
          </a:p>
        </p:txBody>
      </p:sp>
      <p:pic>
        <p:nvPicPr>
          <p:cNvPr id="2" name="Picture 2" descr="A picture containing text, indoor, store&#10;&#10;Description automatically generated">
            <a:extLst>
              <a:ext uri="{FF2B5EF4-FFF2-40B4-BE49-F238E27FC236}">
                <a16:creationId xmlns:a16="http://schemas.microsoft.com/office/drawing/2014/main" id="{619979EC-1BC7-9D60-7F7A-11BD45E0E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816" y="986164"/>
            <a:ext cx="6440424" cy="483031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BC1064-AEA1-FD8D-94D7-D42D1782E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0682" y="1128780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B54FAB-4266-CBB1-BBF4-9BEE565DAE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93319" y="26754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1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F7066-3AA2-3CCD-8577-9D940F62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>
                <a:ea typeface="+mj-lt"/>
                <a:cs typeface="+mj-lt"/>
              </a:rPr>
              <a:t>Odgojno</a:t>
            </a:r>
            <a:r>
              <a:rPr lang="en-US" sz="2400" b="1" dirty="0">
                <a:ea typeface="+mj-lt"/>
                <a:cs typeface="+mj-lt"/>
              </a:rPr>
              <a:t> </a:t>
            </a:r>
            <a:r>
              <a:rPr lang="en-US" sz="2400" b="1" dirty="0" err="1">
                <a:ea typeface="+mj-lt"/>
                <a:cs typeface="+mj-lt"/>
              </a:rPr>
              <a:t>obrazovni</a:t>
            </a:r>
            <a:r>
              <a:rPr lang="en-US" sz="2400" b="1" dirty="0">
                <a:ea typeface="+mj-lt"/>
                <a:cs typeface="+mj-lt"/>
              </a:rPr>
              <a:t> </a:t>
            </a:r>
            <a:r>
              <a:rPr lang="en-US" sz="2400" b="1" dirty="0" err="1">
                <a:ea typeface="+mj-lt"/>
                <a:cs typeface="+mj-lt"/>
              </a:rPr>
              <a:t>ishodi</a:t>
            </a:r>
            <a:br>
              <a:rPr lang="en-US" dirty="0"/>
            </a:br>
            <a:r>
              <a:rPr lang="en-US" sz="2400" dirty="0">
                <a:cs typeface="Calibri Light"/>
              </a:rPr>
              <a:t>6.razred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2CC5F-C91D-C5E7-30D5-B2D1B40AD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 sz="2400" dirty="0">
                <a:ea typeface="+mn-lt"/>
                <a:cs typeface="+mn-lt"/>
              </a:rPr>
              <a:t>OŠ (2) NJ </a:t>
            </a:r>
            <a:endParaRPr lang="en-US" sz="2400" dirty="0">
              <a:ea typeface="+mn-lt"/>
              <a:cs typeface="+mn-lt"/>
            </a:endParaRPr>
          </a:p>
          <a:p>
            <a:r>
              <a:rPr lang="hr-HR" sz="2400" dirty="0">
                <a:ea typeface="+mn-lt"/>
                <a:cs typeface="+mn-lt"/>
              </a:rPr>
              <a:t>A.6.1. Učenik razumije kratke i vrlo jednostavne tekstove pri slušanju i čitanju, uočava osnovnu poruku, pronalazi informacije te ih povezuje s osobnim iskustvom i znanjem.</a:t>
            </a:r>
            <a:endParaRPr lang="en-US" sz="2400" dirty="0">
              <a:ea typeface="+mn-lt"/>
              <a:cs typeface="+mn-lt"/>
            </a:endParaRPr>
          </a:p>
          <a:p>
            <a:r>
              <a:rPr lang="hr-HR" sz="2400" dirty="0">
                <a:ea typeface="+mn-lt"/>
                <a:cs typeface="+mn-lt"/>
              </a:rPr>
              <a:t>A.6.4. Učenik sudjeluje u vrlo kratkoj i vrlo jednostavnoj govornoj interakciji, postavlja vrlo jednostavna, uvježbana pitanja i odgovara na takva pitanja, sudjeluje u uvježbanim dijalozima i igrama uloga pri čemu upotrebljava preporučena jezična sredstva.</a:t>
            </a:r>
          </a:p>
          <a:p>
            <a:pPr marL="0" indent="0">
              <a:buNone/>
            </a:pPr>
            <a:r>
              <a:rPr lang="hr-HR" sz="2400" b="1" dirty="0">
                <a:ea typeface="+mn-lt"/>
                <a:cs typeface="+mn-lt"/>
              </a:rPr>
              <a:t>   MPT</a:t>
            </a:r>
          </a:p>
          <a:p>
            <a:r>
              <a:rPr lang="hr-HR" sz="2400" dirty="0" err="1">
                <a:ea typeface="+mn-lt"/>
                <a:cs typeface="+mn-lt"/>
              </a:rPr>
              <a:t>osr</a:t>
            </a:r>
            <a:r>
              <a:rPr lang="hr-HR" sz="2400" dirty="0">
                <a:ea typeface="+mn-lt"/>
                <a:cs typeface="+mn-lt"/>
              </a:rPr>
              <a:t> B.3.2. Razvija komunikacijske kompetencije i uvažavajuće odnose s drugima.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0402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 picture containing food, vegetable, marketplace, different&#10;&#10;Description automatically generated">
            <a:extLst>
              <a:ext uri="{FF2B5EF4-FFF2-40B4-BE49-F238E27FC236}">
                <a16:creationId xmlns:a16="http://schemas.microsoft.com/office/drawing/2014/main" id="{04E8066D-1A6B-513E-10CF-CEB4F36A2E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EEACBF-653E-6E87-2399-5D91C2D0F37D}"/>
              </a:ext>
            </a:extLst>
          </p:cNvPr>
          <p:cNvSpPr txBox="1"/>
          <p:nvPr/>
        </p:nvSpPr>
        <p:spPr>
          <a:xfrm>
            <a:off x="1140912" y="1452995"/>
            <a:ext cx="3822189" cy="374276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Was </a:t>
            </a:r>
            <a:r>
              <a:rPr lang="en-US" sz="2400" b="1" dirty="0" err="1"/>
              <a:t>gibt</a:t>
            </a:r>
            <a:r>
              <a:rPr lang="en-US" sz="2400" b="1" dirty="0"/>
              <a:t> es in Zadar?</a:t>
            </a:r>
            <a:endParaRPr lang="hr-HR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400" b="1" dirty="0"/>
              <a:t> </a:t>
            </a:r>
            <a:r>
              <a:rPr lang="en-US" sz="2400" dirty="0"/>
              <a:t>​</a:t>
            </a:r>
            <a:endParaRPr lang="en-US" sz="2400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400" b="1" dirty="0" err="1"/>
              <a:t>Hier</a:t>
            </a:r>
            <a:r>
              <a:rPr lang="hr-HR" sz="2400" b="1" dirty="0"/>
              <a:t> </a:t>
            </a:r>
            <a:r>
              <a:rPr lang="en-US" sz="2400" b="1" dirty="0" err="1"/>
              <a:t>gibt</a:t>
            </a:r>
            <a:r>
              <a:rPr lang="en-US" sz="2400" b="1" dirty="0"/>
              <a:t> es...​</a:t>
            </a:r>
            <a:endParaRPr lang="en-US" sz="2400" b="1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 panose="020F0502020204030204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</a:t>
            </a:r>
            <a:r>
              <a:rPr lang="en-US" sz="2400" dirty="0" err="1"/>
              <a:t>viele</a:t>
            </a:r>
            <a:r>
              <a:rPr lang="en-US" sz="2400" dirty="0"/>
              <a:t> </a:t>
            </a:r>
            <a:r>
              <a:rPr lang="en-US" sz="2400" dirty="0" err="1"/>
              <a:t>Geschäft</a:t>
            </a:r>
            <a:r>
              <a:rPr lang="en-US" sz="2400" dirty="0"/>
              <a:t>​e.</a:t>
            </a:r>
            <a:endParaRPr lang="en-US" sz="2400" dirty="0">
              <a:cs typeface="Calibri" panose="020F0502020204030204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 </a:t>
            </a:r>
            <a:r>
              <a:rPr lang="en-US" sz="2400" dirty="0" err="1"/>
              <a:t>viele</a:t>
            </a:r>
            <a:r>
              <a:rPr lang="en-US" sz="2400" dirty="0"/>
              <a:t> </a:t>
            </a:r>
            <a:r>
              <a:rPr lang="en-US" sz="2400" dirty="0" err="1"/>
              <a:t>Märkte</a:t>
            </a:r>
            <a:r>
              <a:rPr lang="en-US" sz="2400" dirty="0"/>
              <a:t>.</a:t>
            </a:r>
            <a:endParaRPr lang="en-US" sz="2400" dirty="0">
              <a:cs typeface="Calibri" panose="020F0502020204030204"/>
            </a:endParaRP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 </a:t>
            </a:r>
            <a:r>
              <a:rPr lang="en-US" sz="2400" dirty="0" err="1"/>
              <a:t>viele</a:t>
            </a:r>
            <a:r>
              <a:rPr lang="en-US" sz="2400" dirty="0"/>
              <a:t> Posten.</a:t>
            </a:r>
            <a:endParaRPr lang="en-US" sz="2400" dirty="0"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2E9F0F-23B0-9FEC-2EDE-CCABE4107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8236" y="1401948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867C5D-5C80-B585-E1B7-2D12ACB229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84074" y="22330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5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 picture containing fish, soft-finned fish, spiny-finned fish&#10;&#10;Description automatically generated">
            <a:extLst>
              <a:ext uri="{FF2B5EF4-FFF2-40B4-BE49-F238E27FC236}">
                <a16:creationId xmlns:a16="http://schemas.microsoft.com/office/drawing/2014/main" id="{78588BC8-696F-8909-7280-7B1F1CF47E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0" r="-1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DBDA4F-0321-8D9F-9F38-51E7885B05D8}"/>
              </a:ext>
            </a:extLst>
          </p:cNvPr>
          <p:cNvSpPr txBox="1"/>
          <p:nvPr/>
        </p:nvSpPr>
        <p:spPr>
          <a:xfrm>
            <a:off x="5548545" y="1427789"/>
            <a:ext cx="7237364" cy="370521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Was </a:t>
            </a:r>
            <a:r>
              <a:rPr lang="en-US" sz="2400" b="1" dirty="0" err="1"/>
              <a:t>gibt</a:t>
            </a:r>
            <a:r>
              <a:rPr lang="en-US" sz="2400" b="1" dirty="0"/>
              <a:t> es in Zadar?</a:t>
            </a:r>
            <a:r>
              <a:rPr lang="en-US" sz="2400" dirty="0"/>
              <a:t>​</a:t>
            </a:r>
            <a:r>
              <a:rPr lang="hr-HR" sz="2400" dirty="0"/>
              <a:t>  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In Zadar </a:t>
            </a:r>
            <a:r>
              <a:rPr lang="en-US" sz="2400" b="1" dirty="0" err="1"/>
              <a:t>gibt</a:t>
            </a:r>
            <a:r>
              <a:rPr lang="en-US" sz="2400" b="1" dirty="0"/>
              <a:t> es...​</a:t>
            </a:r>
            <a:endParaRPr lang="en-US" sz="2400" b="1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</a:t>
            </a:r>
            <a:r>
              <a:rPr lang="en-US" sz="2400" dirty="0" err="1"/>
              <a:t>einen</a:t>
            </a:r>
            <a:r>
              <a:rPr lang="en-US" sz="2400" dirty="0"/>
              <a:t> </a:t>
            </a:r>
            <a:r>
              <a:rPr lang="en-US" sz="2400" dirty="0" err="1"/>
              <a:t>Supermarkt</a:t>
            </a:r>
            <a:r>
              <a:rPr lang="en-US" sz="2400" dirty="0"/>
              <a:t>.</a:t>
            </a:r>
            <a:endParaRPr lang="en-US" sz="2400" dirty="0"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 </a:t>
            </a:r>
            <a:r>
              <a:rPr lang="en-US" sz="2400" dirty="0" err="1"/>
              <a:t>drei</a:t>
            </a:r>
            <a:r>
              <a:rPr lang="en-US" sz="2400" dirty="0"/>
              <a:t> </a:t>
            </a:r>
            <a:r>
              <a:rPr lang="en-US" sz="2400" dirty="0" err="1"/>
              <a:t>Krankenhäus</a:t>
            </a:r>
            <a:r>
              <a:rPr lang="en-US" sz="2400" dirty="0"/>
              <a:t>​er.</a:t>
            </a:r>
            <a:endParaRPr lang="en-US" sz="2400" dirty="0"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 </a:t>
            </a:r>
            <a:r>
              <a:rPr lang="en-US" sz="2400" dirty="0" err="1"/>
              <a:t>einen</a:t>
            </a:r>
            <a:r>
              <a:rPr lang="en-US" sz="2400" dirty="0"/>
              <a:t> </a:t>
            </a:r>
            <a:r>
              <a:rPr lang="en-US" sz="2400" dirty="0" err="1"/>
              <a:t>großen</a:t>
            </a:r>
            <a:r>
              <a:rPr lang="en-US" sz="2400" dirty="0"/>
              <a:t> </a:t>
            </a:r>
            <a:r>
              <a:rPr lang="en-US" sz="2400" dirty="0" err="1"/>
              <a:t>Fischmarkt</a:t>
            </a:r>
            <a:r>
              <a:rPr lang="en-US" sz="2400" dirty="0"/>
              <a:t>.</a:t>
            </a:r>
            <a:endParaRPr lang="en-US" sz="2400" dirty="0">
              <a:cs typeface="Calibri" panose="020F0502020204030204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31EFFF-1AE1-90E4-8175-62800926A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3704" y="1755220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D85165-F545-BF52-FCC5-77FF95AF7D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6341" y="26177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8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D06C70-3C13-4C29-1E4B-6A1D104FB3C6}"/>
              </a:ext>
            </a:extLst>
          </p:cNvPr>
          <p:cNvSpPr txBox="1"/>
          <p:nvPr/>
        </p:nvSpPr>
        <p:spPr>
          <a:xfrm>
            <a:off x="1285240" y="1450888"/>
            <a:ext cx="3990968" cy="427268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Was </a:t>
            </a:r>
            <a:r>
              <a:rPr lang="en-US" sz="2400" b="1" dirty="0" err="1"/>
              <a:t>gibt</a:t>
            </a:r>
            <a:r>
              <a:rPr lang="en-US" sz="2400" b="1" dirty="0"/>
              <a:t> es in Zadar?</a:t>
            </a:r>
            <a:r>
              <a:rPr lang="en-US" sz="2400" dirty="0"/>
              <a:t>​</a:t>
            </a:r>
            <a:r>
              <a:rPr lang="hr-HR" sz="2400" dirty="0"/>
              <a:t>  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In Zadar </a:t>
            </a:r>
            <a:r>
              <a:rPr lang="en-US" sz="2400" b="1" dirty="0" err="1"/>
              <a:t>gibt</a:t>
            </a:r>
            <a:r>
              <a:rPr lang="en-US" sz="2400" b="1" dirty="0"/>
              <a:t> es</a:t>
            </a:r>
            <a:r>
              <a:rPr lang="hr-HR" sz="2400" b="1" dirty="0"/>
              <a:t> </a:t>
            </a:r>
            <a:r>
              <a:rPr lang="en-US" sz="2400" b="1" dirty="0"/>
              <a:t>...​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</a:p>
          <a:p>
            <a:pPr marL="457200" lvl="2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Papiertheater</a:t>
            </a:r>
            <a:r>
              <a:rPr lang="en-US" sz="2400" dirty="0"/>
              <a:t>.</a:t>
            </a:r>
          </a:p>
          <a:p>
            <a:pPr marL="457200" lvl="2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Puppentheater</a:t>
            </a:r>
            <a:r>
              <a:rPr lang="en-US" sz="2400" dirty="0"/>
              <a:t>.</a:t>
            </a:r>
          </a:p>
          <a:p>
            <a:pPr marL="457200" lvl="2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 </a:t>
            </a:r>
            <a:r>
              <a:rPr lang="en-US" sz="2400" dirty="0" err="1"/>
              <a:t>ein</a:t>
            </a:r>
            <a:r>
              <a:rPr lang="en-US" sz="2400" dirty="0"/>
              <a:t> </a:t>
            </a:r>
            <a:r>
              <a:rPr lang="en-US" sz="2400" dirty="0" err="1"/>
              <a:t>Musiktheater</a:t>
            </a:r>
            <a:r>
              <a:rPr lang="en-US" sz="2400" dirty="0"/>
              <a:t>.</a:t>
            </a:r>
          </a:p>
        </p:txBody>
      </p:sp>
      <p:pic>
        <p:nvPicPr>
          <p:cNvPr id="6" name="Picture 5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9B36DBE8-9944-A1BA-5DE1-E4A2784B57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r="19420" b="-1"/>
          <a:stretch/>
        </p:blipFill>
        <p:spPr>
          <a:xfrm>
            <a:off x="5191130" y="1801408"/>
            <a:ext cx="6162670" cy="427267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3FA736-A926-9BFC-D5D4-F8D8600DB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5789" y="1450888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16F60C-A744-A09E-FD3F-F59F9F9341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8426" y="2261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2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20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BD246BF2-6D11-D565-EAD6-FE1727CBF0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3" r="3" b="3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7" name="Picture 6" descr="A picture containing tree, outdoor, resort, area&#10;&#10;Description automatically generated">
            <a:extLst>
              <a:ext uri="{FF2B5EF4-FFF2-40B4-BE49-F238E27FC236}">
                <a16:creationId xmlns:a16="http://schemas.microsoft.com/office/drawing/2014/main" id="{77CD5C2F-DCBE-76F1-1B38-35EE6AA880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3" r="1" b="1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9" name="Picture 8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F6C5B2BD-70E4-04FD-1D79-F501E46F6A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r="-1" b="19636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2BF4F9-145D-C810-E507-FAE95B9FF68D}"/>
              </a:ext>
            </a:extLst>
          </p:cNvPr>
          <p:cNvSpPr txBox="1"/>
          <p:nvPr/>
        </p:nvSpPr>
        <p:spPr>
          <a:xfrm>
            <a:off x="5317997" y="1803634"/>
            <a:ext cx="6870954" cy="3736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Was </a:t>
            </a:r>
            <a:r>
              <a:rPr lang="en-US" sz="2400" b="1" dirty="0" err="1"/>
              <a:t>gibt</a:t>
            </a:r>
            <a:r>
              <a:rPr lang="en-US" sz="2400" b="1" dirty="0"/>
              <a:t> es</a:t>
            </a:r>
            <a:r>
              <a:rPr lang="hr-HR" sz="2400" b="1" dirty="0"/>
              <a:t> </a:t>
            </a:r>
            <a:r>
              <a:rPr lang="hr-HR" sz="2400" b="1" dirty="0" err="1"/>
              <a:t>noch</a:t>
            </a:r>
            <a:r>
              <a:rPr lang="en-US" sz="2400" b="1" dirty="0"/>
              <a:t> in Zadar?</a:t>
            </a:r>
            <a:r>
              <a:rPr lang="en-US" sz="2400" dirty="0"/>
              <a:t>​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In Zadar </a:t>
            </a:r>
            <a:r>
              <a:rPr lang="en-US" sz="2400" b="1" dirty="0" err="1"/>
              <a:t>gibt</a:t>
            </a:r>
            <a:r>
              <a:rPr lang="en-US" sz="2400" b="1" dirty="0"/>
              <a:t> es </a:t>
            </a:r>
            <a:r>
              <a:rPr lang="hr-HR" sz="2400" b="1" dirty="0" err="1"/>
              <a:t>noch</a:t>
            </a:r>
            <a:r>
              <a:rPr lang="hr-HR" sz="2400" b="1" dirty="0"/>
              <a:t> </a:t>
            </a:r>
            <a:r>
              <a:rPr lang="en-US" sz="2400" b="1" dirty="0"/>
              <a:t>...​</a:t>
            </a:r>
            <a:r>
              <a:rPr lang="hr-HR" sz="2400" b="1" dirty="0"/>
              <a:t> </a:t>
            </a: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</a:p>
          <a:p>
            <a:pPr marL="228600" lvl="2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</a:t>
            </a:r>
            <a:r>
              <a:rPr lang="en-US" sz="2400" dirty="0" err="1"/>
              <a:t>wenige</a:t>
            </a:r>
            <a:r>
              <a:rPr lang="en-US" sz="2400" dirty="0"/>
              <a:t> Cafés und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paar</a:t>
            </a:r>
            <a:r>
              <a:rPr lang="en-US" sz="2400" dirty="0"/>
              <a:t> Restaurants</a:t>
            </a:r>
          </a:p>
          <a:p>
            <a:pPr marL="228600" lvl="2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paar</a:t>
            </a:r>
            <a:r>
              <a:rPr lang="en-US" sz="2400" dirty="0"/>
              <a:t> Cafés und </a:t>
            </a:r>
            <a:r>
              <a:rPr lang="en-US" sz="2400" dirty="0" err="1"/>
              <a:t>keine</a:t>
            </a:r>
            <a:r>
              <a:rPr lang="en-US" sz="2400" dirty="0"/>
              <a:t> Restaurants.</a:t>
            </a:r>
          </a:p>
          <a:p>
            <a:pPr marL="228600" lvl="2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 </a:t>
            </a:r>
            <a:r>
              <a:rPr lang="en-US" sz="2400" dirty="0" err="1"/>
              <a:t>viele</a:t>
            </a:r>
            <a:r>
              <a:rPr lang="en-US" sz="2400" dirty="0"/>
              <a:t> Cafés und </a:t>
            </a:r>
            <a:r>
              <a:rPr lang="en-US" sz="2400" dirty="0" err="1"/>
              <a:t>viele</a:t>
            </a:r>
            <a:r>
              <a:rPr lang="en-US" sz="2400" dirty="0"/>
              <a:t> Restaurants.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82636A-E60C-FEE8-00C2-618D9DFBD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9365" y="1803633"/>
            <a:ext cx="487363" cy="487363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E41680-0E65-CF4D-DA5B-872B2EA1E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5684" y="25342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indoor, room, living, conference room&#10;&#10;Description automatically generated">
            <a:extLst>
              <a:ext uri="{FF2B5EF4-FFF2-40B4-BE49-F238E27FC236}">
                <a16:creationId xmlns:a16="http://schemas.microsoft.com/office/drawing/2014/main" id="{A3AABA4D-EB90-EC6A-50F5-82D8C2224F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01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01D798-1854-399D-83F0-90D1352514EF}"/>
              </a:ext>
            </a:extLst>
          </p:cNvPr>
          <p:cNvSpPr txBox="1"/>
          <p:nvPr/>
        </p:nvSpPr>
        <p:spPr>
          <a:xfrm>
            <a:off x="8481500" y="2068858"/>
            <a:ext cx="3822189" cy="374276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Was </a:t>
            </a:r>
            <a:r>
              <a:rPr lang="en-US" sz="2400" b="1" dirty="0" err="1"/>
              <a:t>gibt</a:t>
            </a:r>
            <a:r>
              <a:rPr lang="en-US" sz="2400" b="1" dirty="0"/>
              <a:t> es in Zadar?</a:t>
            </a: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In Zadar </a:t>
            </a:r>
            <a:r>
              <a:rPr lang="en-US" sz="2400" b="1" dirty="0" err="1"/>
              <a:t>gibt</a:t>
            </a:r>
            <a:r>
              <a:rPr lang="en-US" sz="2400" b="1" dirty="0"/>
              <a:t> es...​</a:t>
            </a:r>
            <a:r>
              <a:rPr lang="hr-HR" sz="2400" b="1" dirty="0"/>
              <a:t> </a:t>
            </a:r>
            <a:endParaRPr lang="en-US" sz="2400" b="1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/>
            </a:endParaRPr>
          </a:p>
          <a:p>
            <a:pPr marL="457200" lvl="2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</a:t>
            </a:r>
            <a:r>
              <a:rPr lang="en-US" sz="2400" dirty="0" err="1"/>
              <a:t>viele</a:t>
            </a:r>
            <a:r>
              <a:rPr lang="en-US" sz="2400" dirty="0"/>
              <a:t> Kinos.</a:t>
            </a:r>
            <a:endParaRPr lang="en-US" sz="2400" dirty="0">
              <a:cs typeface="Calibri"/>
            </a:endParaRPr>
          </a:p>
          <a:p>
            <a:pPr marL="457200" lvl="2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 </a:t>
            </a:r>
            <a:r>
              <a:rPr lang="en-US" sz="2400" dirty="0" err="1"/>
              <a:t>mehrere</a:t>
            </a:r>
            <a:r>
              <a:rPr lang="en-US" sz="2400" dirty="0"/>
              <a:t> Kinos.</a:t>
            </a:r>
            <a:endParaRPr lang="en-US" sz="2400" dirty="0">
              <a:cs typeface="Calibri"/>
            </a:endParaRPr>
          </a:p>
          <a:p>
            <a:pPr marL="457200" lvl="2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 </a:t>
            </a:r>
            <a:r>
              <a:rPr lang="en-US" sz="2400" dirty="0" err="1"/>
              <a:t>ein</a:t>
            </a:r>
            <a:r>
              <a:rPr lang="en-US" sz="2400" dirty="0"/>
              <a:t> Kino.</a:t>
            </a:r>
            <a:endParaRPr lang="en-US" sz="2400" dirty="0">
              <a:cs typeface="Calibri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F4E571-D7C6-C0D5-51A3-7DEC990B2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9622" y="1971204"/>
            <a:ext cx="434645" cy="43464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266498-5E44-50CB-36B6-C26D2ABA51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1041" y="2882136"/>
            <a:ext cx="487363" cy="43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1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23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ody of water with people on it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008CC896-DC16-5735-9299-19116B08A6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9" b="25588"/>
          <a:stretch/>
        </p:blipFill>
        <p:spPr>
          <a:xfrm>
            <a:off x="20" y="10"/>
            <a:ext cx="12191980" cy="396239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7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B14C2-C617-BC53-7B4B-BAF0A8509A63}"/>
              </a:ext>
            </a:extLst>
          </p:cNvPr>
          <p:cNvSpPr txBox="1"/>
          <p:nvPr/>
        </p:nvSpPr>
        <p:spPr>
          <a:xfrm>
            <a:off x="4823787" y="4710588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Was 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dein</a:t>
            </a:r>
            <a:r>
              <a:rPr lang="en-US" sz="2400" b="1" dirty="0"/>
              <a:t> </a:t>
            </a:r>
            <a:r>
              <a:rPr lang="en-US" sz="2400" b="1" dirty="0" err="1"/>
              <a:t>Lieblingsplatz</a:t>
            </a:r>
            <a:r>
              <a:rPr lang="en-US" sz="2400" b="1" dirty="0"/>
              <a:t> in Zadar?</a:t>
            </a:r>
            <a:r>
              <a:rPr lang="en-US" sz="2400" dirty="0"/>
              <a:t>​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Mein </a:t>
            </a:r>
            <a:r>
              <a:rPr lang="en-US" sz="2400" b="1" dirty="0" err="1"/>
              <a:t>Lieblingsplatz</a:t>
            </a:r>
            <a:r>
              <a:rPr lang="en-US" sz="2400" b="1" dirty="0"/>
              <a:t>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i="1" dirty="0"/>
              <a:t>die Promenade.​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Und was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dein</a:t>
            </a:r>
            <a:r>
              <a:rPr lang="en-US" sz="2400" b="1" dirty="0"/>
              <a:t> </a:t>
            </a:r>
            <a:r>
              <a:rPr lang="en-US" sz="2400" b="1" dirty="0" err="1"/>
              <a:t>Lieblingsplatz</a:t>
            </a:r>
            <a:r>
              <a:rPr lang="en-US" sz="2400" b="1" dirty="0"/>
              <a:t> in Zadar?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219530-CE55-C460-3CAB-75E398F2F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2325" y="4304187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809920-BFD3-BBC1-7724-334EDF66CA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56006" y="5110796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2D5C59-C8D8-4805-BE5E-8763254B32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1285" y="59965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73B0E6-D1F8-7842-C16C-17ED4D2B9ADF}"/>
              </a:ext>
            </a:extLst>
          </p:cNvPr>
          <p:cNvSpPr txBox="1"/>
          <p:nvPr/>
        </p:nvSpPr>
        <p:spPr>
          <a:xfrm>
            <a:off x="7086200" y="1262014"/>
            <a:ext cx="5018620" cy="805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https://learningapps.org/watch?v=pyqwree6j22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8A05D-9510-16D2-753D-8587CCA88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370" y="3065426"/>
            <a:ext cx="2128011" cy="2128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D281E8-BBB4-B846-BF53-D35853797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085" y="2464868"/>
            <a:ext cx="5546200" cy="33291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6A6411-9149-F6AE-E022-A2A672446564}"/>
              </a:ext>
            </a:extLst>
          </p:cNvPr>
          <p:cNvSpPr txBox="1"/>
          <p:nvPr/>
        </p:nvSpPr>
        <p:spPr>
          <a:xfrm>
            <a:off x="1549573" y="1195923"/>
            <a:ext cx="459497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b="1" dirty="0" err="1"/>
              <a:t>Was</a:t>
            </a:r>
            <a:r>
              <a:rPr lang="hr-HR" b="1" dirty="0"/>
              <a:t> </a:t>
            </a:r>
            <a:r>
              <a:rPr lang="hr-HR" b="1" dirty="0" err="1"/>
              <a:t>hast</a:t>
            </a:r>
            <a:r>
              <a:rPr lang="hr-HR" b="1" dirty="0"/>
              <a:t> </a:t>
            </a:r>
            <a:r>
              <a:rPr lang="hr-HR" b="1" dirty="0" err="1"/>
              <a:t>du</a:t>
            </a:r>
            <a:r>
              <a:rPr lang="hr-HR" b="1" dirty="0"/>
              <a:t> </a:t>
            </a:r>
            <a:r>
              <a:rPr lang="hr-HR" b="1" dirty="0" err="1"/>
              <a:t>heute</a:t>
            </a:r>
            <a:r>
              <a:rPr lang="hr-HR" b="1" dirty="0"/>
              <a:t> </a:t>
            </a:r>
            <a:r>
              <a:rPr lang="hr-HR" b="1" dirty="0" err="1"/>
              <a:t>gelernt</a:t>
            </a:r>
            <a:r>
              <a:rPr lang="hr-HR" b="1" dirty="0"/>
              <a:t>? </a:t>
            </a:r>
            <a:r>
              <a:rPr lang="hr-HR" b="1" dirty="0" err="1"/>
              <a:t>Löse</a:t>
            </a:r>
            <a:r>
              <a:rPr lang="hr-HR" b="1" dirty="0"/>
              <a:t> </a:t>
            </a:r>
            <a:r>
              <a:rPr lang="hr-HR" b="1" dirty="0" err="1"/>
              <a:t>die</a:t>
            </a:r>
            <a:r>
              <a:rPr lang="hr-HR" b="1" dirty="0"/>
              <a:t> </a:t>
            </a:r>
            <a:r>
              <a:rPr lang="hr-HR" b="1" dirty="0" err="1"/>
              <a:t>Aufgabe</a:t>
            </a:r>
            <a:r>
              <a:rPr lang="hr-HR" b="1" dirty="0"/>
              <a:t>! </a:t>
            </a:r>
          </a:p>
          <a:p>
            <a:r>
              <a:rPr lang="hr-HR" dirty="0"/>
              <a:t>Što si danas naučio/la? Riješi radni listić.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505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1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outdoor, nature, shore, resort&#10;&#10;Description automatically generated">
            <a:extLst>
              <a:ext uri="{FF2B5EF4-FFF2-40B4-BE49-F238E27FC236}">
                <a16:creationId xmlns:a16="http://schemas.microsoft.com/office/drawing/2014/main" id="{98CF2CDA-D555-540E-17F6-D671F6472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42" y="1205803"/>
            <a:ext cx="6064660" cy="4533383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7CC259-8F30-27FD-10D1-023D08C2BBBD}"/>
              </a:ext>
            </a:extLst>
          </p:cNvPr>
          <p:cNvSpPr txBox="1"/>
          <p:nvPr/>
        </p:nvSpPr>
        <p:spPr>
          <a:xfrm>
            <a:off x="8032155" y="2885441"/>
            <a:ext cx="4146247" cy="377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/>
              <a:t>Danke</a:t>
            </a:r>
            <a:r>
              <a:rPr lang="en-US" sz="2400" b="1" dirty="0"/>
              <a:t> für die </a:t>
            </a:r>
            <a:r>
              <a:rPr lang="en-US" sz="2400" b="1" dirty="0" err="1"/>
              <a:t>Aufmerksamkeit</a:t>
            </a:r>
            <a:r>
              <a:rPr lang="en-US" sz="2400" b="1" dirty="0"/>
              <a:t>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Autorica</a:t>
            </a:r>
            <a:r>
              <a:rPr lang="en-US" dirty="0"/>
              <a:t>: Marina Bais, prof.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D111F8-8531-9EEC-2FB5-6D7E1A1DE1E3}"/>
              </a:ext>
            </a:extLst>
          </p:cNvPr>
          <p:cNvSpPr txBox="1"/>
          <p:nvPr/>
        </p:nvSpPr>
        <p:spPr>
          <a:xfrm>
            <a:off x="816746" y="697939"/>
            <a:ext cx="15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err="1"/>
              <a:t>Mein</a:t>
            </a:r>
            <a:r>
              <a:rPr lang="hr-HR" b="1" dirty="0"/>
              <a:t> </a:t>
            </a:r>
            <a:r>
              <a:rPr lang="hr-HR" b="1" dirty="0" err="1"/>
              <a:t>Wohnort</a:t>
            </a:r>
            <a:endParaRPr lang="en-GB" b="1" dirty="0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7D31A3BE-A812-9C18-C702-42C4620D4D13}"/>
              </a:ext>
            </a:extLst>
          </p:cNvPr>
          <p:cNvSpPr/>
          <p:nvPr/>
        </p:nvSpPr>
        <p:spPr>
          <a:xfrm rot="358255">
            <a:off x="5562099" y="1385288"/>
            <a:ext cx="513885" cy="41165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32CFEB-BFF3-FA18-1679-3EC6F89B7FE8}"/>
              </a:ext>
            </a:extLst>
          </p:cNvPr>
          <p:cNvSpPr txBox="1"/>
          <p:nvPr/>
        </p:nvSpPr>
        <p:spPr>
          <a:xfrm rot="259435">
            <a:off x="5064473" y="1406448"/>
            <a:ext cx="1732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Ich</a:t>
            </a:r>
            <a:r>
              <a:rPr lang="hr-HR" dirty="0"/>
              <a:t>             Zadar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9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3E4F8A3-E796-18C4-67EB-ADF9C20C81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69" y="3842869"/>
            <a:ext cx="3610462" cy="2217210"/>
          </a:xfrm>
          <a:prstGeom prst="rect">
            <a:avLst/>
          </a:prstGeom>
        </p:spPr>
      </p:pic>
      <p:pic>
        <p:nvPicPr>
          <p:cNvPr id="10" name="Picture 9" descr="A body of water with people on it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A3F9A8A2-2981-4BE8-60E7-4709037E42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31" y="1408205"/>
            <a:ext cx="3743538" cy="2213745"/>
          </a:xfrm>
          <a:prstGeom prst="rect">
            <a:avLst/>
          </a:prstGeom>
        </p:spPr>
      </p:pic>
      <p:pic>
        <p:nvPicPr>
          <p:cNvPr id="22" name="Picture 21" descr="A body of water with boats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26B15A4A-DAF6-E7FB-8B7C-3A7AC9CFED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31" y="1427411"/>
            <a:ext cx="3239769" cy="2171207"/>
          </a:xfrm>
          <a:prstGeom prst="rect">
            <a:avLst/>
          </a:prstGeom>
        </p:spPr>
      </p:pic>
      <p:pic>
        <p:nvPicPr>
          <p:cNvPr id="6" name="Picture 5" descr="A picture containing building, outdoor, sky, walking&#10;&#10;Description automatically generated">
            <a:extLst>
              <a:ext uri="{FF2B5EF4-FFF2-40B4-BE49-F238E27FC236}">
                <a16:creationId xmlns:a16="http://schemas.microsoft.com/office/drawing/2014/main" id="{C1FE1E63-2473-6B31-F807-F57C2747AA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3860799"/>
            <a:ext cx="3278292" cy="22172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161A63-5F7D-3D29-5B5E-0DD9BAF36E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35631" y="3860799"/>
            <a:ext cx="3239769" cy="2199279"/>
          </a:xfrm>
          <a:prstGeom prst="rect">
            <a:avLst/>
          </a:prstGeom>
        </p:spPr>
      </p:pic>
      <p:pic>
        <p:nvPicPr>
          <p:cNvPr id="18" name="Picture 17" descr="A picture containing outdoor, nature, shore, resort&#10;&#10;Description automatically generated">
            <a:extLst>
              <a:ext uri="{FF2B5EF4-FFF2-40B4-BE49-F238E27FC236}">
                <a16:creationId xmlns:a16="http://schemas.microsoft.com/office/drawing/2014/main" id="{056A3F5F-0502-4265-FB31-EF21E30847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58624"/>
            <a:ext cx="3239769" cy="2136687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39055C-9C6C-8A4E-A65A-F490CD23F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332319" y="2572724"/>
            <a:ext cx="487363" cy="487363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A839FD-874F-DC27-6D4C-08E6CB4A9A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94298" y="2593044"/>
            <a:ext cx="487363" cy="487363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0A59AB-A1D2-0A9B-7797-8E3CCAD020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21365" y="1376045"/>
            <a:ext cx="487363" cy="487363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136D95-2562-535A-7A8E-47D79CFD921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321101" y="4256814"/>
            <a:ext cx="487363" cy="487363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47E98F-CE6A-9B67-2B10-6E989B572D5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25365" y="4013132"/>
            <a:ext cx="487363" cy="487363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B53A2D-E23B-D9A6-DB8A-962F9A1057A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80501" y="3915885"/>
            <a:ext cx="487363" cy="48736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C40AD55-4028-EB5C-1FD5-738488377DA6}"/>
              </a:ext>
            </a:extLst>
          </p:cNvPr>
          <p:cNvSpPr txBox="1"/>
          <p:nvPr/>
        </p:nvSpPr>
        <p:spPr>
          <a:xfrm>
            <a:off x="609581" y="738734"/>
            <a:ext cx="470314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b="1" dirty="0" err="1"/>
              <a:t>Hör</a:t>
            </a:r>
            <a:r>
              <a:rPr lang="hr-HR" b="1" dirty="0"/>
              <a:t> </a:t>
            </a:r>
            <a:r>
              <a:rPr lang="hr-HR" b="1" dirty="0" err="1"/>
              <a:t>zu</a:t>
            </a:r>
            <a:r>
              <a:rPr lang="hr-HR" b="1" dirty="0"/>
              <a:t> und </a:t>
            </a:r>
            <a:r>
              <a:rPr lang="hr-HR" b="1" dirty="0" err="1"/>
              <a:t>wiederhole</a:t>
            </a:r>
            <a:r>
              <a:rPr lang="hr-HR" b="1" dirty="0"/>
              <a:t>. </a:t>
            </a:r>
            <a:r>
              <a:rPr lang="hr-HR" dirty="0"/>
              <a:t>Poslušaj i ponovi naglas.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2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4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7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7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4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pushing a shopping cart in a grocery store&#10;&#10;Description automatically generated with medium confidence">
            <a:extLst>
              <a:ext uri="{FF2B5EF4-FFF2-40B4-BE49-F238E27FC236}">
                <a16:creationId xmlns:a16="http://schemas.microsoft.com/office/drawing/2014/main" id="{97FEE23B-2721-0C0F-79F0-54DE2392D5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46" y="1384049"/>
            <a:ext cx="3278292" cy="1951364"/>
          </a:xfrm>
          <a:prstGeom prst="rect">
            <a:avLst/>
          </a:prstGeom>
        </p:spPr>
      </p:pic>
      <p:pic>
        <p:nvPicPr>
          <p:cNvPr id="13" name="Picture 12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C5CC6E67-5A78-D0A1-F4B7-B3B4228CBF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87" y="3743732"/>
            <a:ext cx="3239769" cy="2470796"/>
          </a:xfrm>
          <a:prstGeom prst="rect">
            <a:avLst/>
          </a:prstGeom>
        </p:spPr>
      </p:pic>
      <p:pic>
        <p:nvPicPr>
          <p:cNvPr id="15" name="Picture 14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77DCA3FE-7AA2-0728-1287-2F897168AC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6" y="4372545"/>
            <a:ext cx="3278292" cy="1841983"/>
          </a:xfrm>
          <a:prstGeom prst="rect">
            <a:avLst/>
          </a:prstGeom>
        </p:spPr>
      </p:pic>
      <p:pic>
        <p:nvPicPr>
          <p:cNvPr id="5" name="Picture 4" descr="A picture containing marketplace, outdoor, fruit, scene&#10;&#10;Description automatically generated">
            <a:extLst>
              <a:ext uri="{FF2B5EF4-FFF2-40B4-BE49-F238E27FC236}">
                <a16:creationId xmlns:a16="http://schemas.microsoft.com/office/drawing/2014/main" id="{CFFE1460-5CE6-BA8E-F7C9-640F610046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21" y="1375464"/>
            <a:ext cx="2194513" cy="2643992"/>
          </a:xfrm>
          <a:prstGeom prst="rect">
            <a:avLst/>
          </a:prstGeom>
        </p:spPr>
      </p:pic>
      <p:pic>
        <p:nvPicPr>
          <p:cNvPr id="7" name="Picture 6" descr="A picture containing fish, soft-finned fish, spiny-finned fish&#10;&#10;Description automatically generated">
            <a:extLst>
              <a:ext uri="{FF2B5EF4-FFF2-40B4-BE49-F238E27FC236}">
                <a16:creationId xmlns:a16="http://schemas.microsoft.com/office/drawing/2014/main" id="{65B1B485-8A29-1F59-256F-6627ADAAAF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889" y="643466"/>
            <a:ext cx="3463747" cy="5571062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CDEC60-F2F7-375C-ADD2-7AA418D5E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46875" y="2941634"/>
            <a:ext cx="487363" cy="487363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B03F21-BBE7-51A3-5C50-52C9803350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064928" y="2941634"/>
            <a:ext cx="487363" cy="487363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9F8EF5-31CD-152D-7D24-27CE79DCCF9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07724" y="4169330"/>
            <a:ext cx="487363" cy="487363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022A3F-319E-AC6C-F757-39AA561F1A1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08727" y="4019089"/>
            <a:ext cx="487363" cy="487363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81D2B2-5737-9DC5-6151-095F3004F4A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48044" y="5656111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A2DE3A-0630-991F-CE36-D06A4233EA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9402" y="586599"/>
            <a:ext cx="481016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2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3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uilding, outdoor, ground&#10;&#10;Description automatically generated">
            <a:extLst>
              <a:ext uri="{FF2B5EF4-FFF2-40B4-BE49-F238E27FC236}">
                <a16:creationId xmlns:a16="http://schemas.microsoft.com/office/drawing/2014/main" id="{91A71E0F-D31B-B0F3-7F3C-EEDC4272C8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60" y="1270474"/>
            <a:ext cx="2860153" cy="1281203"/>
          </a:xfrm>
          <a:prstGeom prst="rect">
            <a:avLst/>
          </a:prstGeom>
        </p:spPr>
      </p:pic>
      <p:pic>
        <p:nvPicPr>
          <p:cNvPr id="7" name="Picture 6" descr="A picture containing text, indoor, store&#10;&#10;Description automatically generated">
            <a:extLst>
              <a:ext uri="{FF2B5EF4-FFF2-40B4-BE49-F238E27FC236}">
                <a16:creationId xmlns:a16="http://schemas.microsoft.com/office/drawing/2014/main" id="{097DEEC5-490B-EE86-67E8-FC7FC151FF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92" y="538013"/>
            <a:ext cx="2416551" cy="18124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4C982123-BBD5-086C-308A-908893B72B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6" y="3106177"/>
            <a:ext cx="6207135" cy="32138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tore with shelves of products&#10;&#10;Description automatically generated with low confidence">
            <a:extLst>
              <a:ext uri="{FF2B5EF4-FFF2-40B4-BE49-F238E27FC236}">
                <a16:creationId xmlns:a16="http://schemas.microsoft.com/office/drawing/2014/main" id="{DF31AC18-3498-B785-1C8B-584D75DDD3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312" y="907096"/>
            <a:ext cx="3318167" cy="240434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indoor, room, living, set&#10;&#10;Description automatically generated">
            <a:extLst>
              <a:ext uri="{FF2B5EF4-FFF2-40B4-BE49-F238E27FC236}">
                <a16:creationId xmlns:a16="http://schemas.microsoft.com/office/drawing/2014/main" id="{F1506952-610C-ACAF-E189-7D4F38ADA8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23" y="4172623"/>
            <a:ext cx="3341530" cy="20650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B2CB9A-BFA1-8A2C-B160-1C675C0913E0}"/>
              </a:ext>
            </a:extLst>
          </p:cNvPr>
          <p:cNvSpPr txBox="1"/>
          <p:nvPr/>
        </p:nvSpPr>
        <p:spPr>
          <a:xfrm>
            <a:off x="1278660" y="268075"/>
            <a:ext cx="273857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2000" b="1" dirty="0" err="1"/>
              <a:t>Hör</a:t>
            </a:r>
            <a:r>
              <a:rPr lang="hr-HR" sz="2000" b="1" dirty="0"/>
              <a:t> </a:t>
            </a:r>
            <a:r>
              <a:rPr lang="hr-HR" sz="2000" b="1" dirty="0" err="1"/>
              <a:t>zu</a:t>
            </a:r>
            <a:r>
              <a:rPr lang="hr-HR" sz="2000" b="1" dirty="0"/>
              <a:t> und </a:t>
            </a:r>
            <a:r>
              <a:rPr lang="hr-HR" sz="2000" b="1" dirty="0" err="1"/>
              <a:t>wiederhole</a:t>
            </a:r>
            <a:r>
              <a:rPr lang="hr-HR" sz="2000" b="1" dirty="0"/>
              <a:t>. </a:t>
            </a:r>
          </a:p>
          <a:p>
            <a:r>
              <a:rPr lang="hr-HR" sz="2000" dirty="0"/>
              <a:t>Poslušaj i ponovi naglas.</a:t>
            </a:r>
            <a:endParaRPr lang="en-GB" sz="2000" dirty="0"/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A2AF1F-4954-4E59-F22D-8B829ADCD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965236" y="1026792"/>
            <a:ext cx="487363" cy="487363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D23D1F-E2AE-815E-105B-B6D7C0E606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17433" y="2087996"/>
            <a:ext cx="487363" cy="487363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3AD5BB-FF16-8206-3317-5215AE1669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1962" y="3136143"/>
            <a:ext cx="487363" cy="487363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9DFBDA-564F-F351-CDFA-1B6CA1AEA48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67631" y="3468216"/>
            <a:ext cx="487363" cy="487363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B984CB-BB38-AE31-5DDC-ECBD1A8E6BB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99780" y="42804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3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72290-130E-7C0D-9861-29305E681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24" y="2231580"/>
            <a:ext cx="2394840" cy="2394840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487546-773D-DBA9-C866-A963843402D0}"/>
              </a:ext>
            </a:extLst>
          </p:cNvPr>
          <p:cNvSpPr txBox="1"/>
          <p:nvPr/>
        </p:nvSpPr>
        <p:spPr>
          <a:xfrm>
            <a:off x="5256690" y="639420"/>
            <a:ext cx="6450678" cy="1114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0" dirty="0" err="1">
                <a:effectLst/>
              </a:rPr>
              <a:t>Übe</a:t>
            </a:r>
            <a:r>
              <a:rPr lang="en-US" b="1" i="0" dirty="0">
                <a:effectLst/>
              </a:rPr>
              <a:t>. </a:t>
            </a:r>
            <a:r>
              <a:rPr lang="en-US" b="0" i="0" dirty="0" err="1">
                <a:effectLst/>
              </a:rPr>
              <a:t>Vježbaj</a:t>
            </a:r>
            <a:r>
              <a:rPr lang="hr-HR" b="0" i="0" dirty="0">
                <a:effectLst/>
              </a:rPr>
              <a:t>.</a:t>
            </a:r>
            <a:endParaRPr lang="en-US" b="0" i="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0" dirty="0">
                <a:effectLst/>
              </a:rPr>
              <a:t>Was </a:t>
            </a:r>
            <a:r>
              <a:rPr lang="en-US" b="1" i="0" dirty="0" err="1">
                <a:effectLst/>
              </a:rPr>
              <a:t>ist</a:t>
            </a:r>
            <a:r>
              <a:rPr lang="en-US" b="1" i="0" dirty="0">
                <a:effectLst/>
              </a:rPr>
              <a:t> auf dem Bild? </a:t>
            </a:r>
            <a:r>
              <a:rPr lang="en-US" b="1" i="0" dirty="0" err="1">
                <a:effectLst/>
              </a:rPr>
              <a:t>Verbinde</a:t>
            </a:r>
            <a:r>
              <a:rPr lang="en-US" b="1" i="0" dirty="0">
                <a:effectLst/>
              </a:rPr>
              <a:t> das Bild </a:t>
            </a:r>
            <a:r>
              <a:rPr lang="en-US" b="1" i="0" dirty="0" err="1">
                <a:effectLst/>
              </a:rPr>
              <a:t>mit</a:t>
            </a:r>
            <a:r>
              <a:rPr lang="en-US" b="1" i="0" dirty="0">
                <a:effectLst/>
              </a:rPr>
              <a:t> dem </a:t>
            </a:r>
            <a:r>
              <a:rPr lang="en-US" b="1" i="0" dirty="0" err="1">
                <a:effectLst/>
              </a:rPr>
              <a:t>passenden</a:t>
            </a:r>
            <a:r>
              <a:rPr lang="en-US" b="1" i="0" dirty="0">
                <a:effectLst/>
              </a:rPr>
              <a:t> Wort.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Što</a:t>
            </a:r>
            <a:r>
              <a:rPr lang="en-US" dirty="0"/>
              <a:t> 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slici</a:t>
            </a:r>
            <a:r>
              <a:rPr lang="en-US" dirty="0"/>
              <a:t>? </a:t>
            </a:r>
            <a:r>
              <a:rPr lang="en-US" dirty="0" err="1"/>
              <a:t>Poveži</a:t>
            </a:r>
            <a:r>
              <a:rPr lang="en-US" dirty="0"/>
              <a:t> </a:t>
            </a:r>
            <a:r>
              <a:rPr lang="en-US" dirty="0" err="1"/>
              <a:t>sliku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odgovarajuću</a:t>
            </a:r>
            <a:r>
              <a:rPr lang="en-US" dirty="0"/>
              <a:t> </a:t>
            </a:r>
            <a:r>
              <a:rPr lang="en-US" dirty="0" err="1"/>
              <a:t>riječ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i="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7D4F4-2B26-BCAD-6685-18EC8B021A3B}"/>
              </a:ext>
            </a:extLst>
          </p:cNvPr>
          <p:cNvSpPr txBox="1"/>
          <p:nvPr/>
        </p:nvSpPr>
        <p:spPr>
          <a:xfrm>
            <a:off x="6255798" y="5572249"/>
            <a:ext cx="4589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effectLst/>
                <a:hlinkClick r:id="rId3"/>
              </a:rPr>
              <a:t>https://learningapps.org/watch?v=p4683ysij22</a:t>
            </a:r>
            <a:endParaRPr lang="en-US" sz="1800" i="0" dirty="0">
              <a:effectLst/>
            </a:endParaRP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9A7E7-223C-1188-FA99-E52C027B6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385" y="1988600"/>
            <a:ext cx="5122414" cy="32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84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A3C4BBB-74A1-4831-90A7-709289EF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51857-650F-3BD6-6B8E-67D1ABC82C62}"/>
              </a:ext>
            </a:extLst>
          </p:cNvPr>
          <p:cNvSpPr txBox="1"/>
          <p:nvPr/>
        </p:nvSpPr>
        <p:spPr>
          <a:xfrm>
            <a:off x="1452420" y="1814532"/>
            <a:ext cx="9186165" cy="44482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000" b="1" i="0" dirty="0">
                <a:effectLst/>
              </a:rPr>
              <a:t>Mein </a:t>
            </a:r>
            <a:r>
              <a:rPr lang="en-US" sz="2000" b="1" i="0" dirty="0" err="1">
                <a:effectLst/>
              </a:rPr>
              <a:t>Wohnort</a:t>
            </a:r>
            <a:r>
              <a:rPr lang="en-US" sz="2000" b="1" i="0" dirty="0">
                <a:effectLst/>
              </a:rPr>
              <a:t>   </a:t>
            </a:r>
          </a:p>
          <a:p>
            <a:pPr algn="just" fontAlgn="base">
              <a:lnSpc>
                <a:spcPct val="150000"/>
              </a:lnSpc>
              <a:spcAft>
                <a:spcPts val="600"/>
              </a:spcAft>
            </a:pPr>
            <a:r>
              <a:rPr lang="en-US" sz="2000" i="0" dirty="0">
                <a:effectLst/>
              </a:rPr>
              <a:t>Ich </a:t>
            </a:r>
            <a:r>
              <a:rPr lang="en-US" sz="2000" i="0" dirty="0" err="1">
                <a:effectLst/>
              </a:rPr>
              <a:t>komme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aus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Kroatien</a:t>
            </a:r>
            <a:r>
              <a:rPr lang="hr-HR" sz="2000" dirty="0"/>
              <a:t> und </a:t>
            </a:r>
            <a:r>
              <a:rPr lang="en-US" sz="2000" i="0" dirty="0" err="1">
                <a:effectLst/>
              </a:rPr>
              <a:t>wohne</a:t>
            </a:r>
            <a:r>
              <a:rPr lang="en-US" sz="2000" i="0" dirty="0">
                <a:effectLst/>
              </a:rPr>
              <a:t> in Zadar. Zadar </a:t>
            </a:r>
            <a:r>
              <a:rPr lang="en-US" sz="2000" i="0" dirty="0" err="1">
                <a:effectLst/>
              </a:rPr>
              <a:t>ist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kein</a:t>
            </a:r>
            <a:r>
              <a:rPr lang="en-US" sz="2000" i="0" dirty="0">
                <a:effectLst/>
              </a:rPr>
              <a:t> Dorf und </a:t>
            </a:r>
            <a:r>
              <a:rPr lang="en-US" sz="2000" i="0" dirty="0" err="1">
                <a:effectLst/>
              </a:rPr>
              <a:t>keine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Großstadt</a:t>
            </a:r>
            <a:r>
              <a:rPr lang="en-US" sz="2000" i="0" dirty="0">
                <a:effectLst/>
              </a:rPr>
              <a:t>. Es </a:t>
            </a:r>
            <a:r>
              <a:rPr lang="en-US" sz="2000" i="0" dirty="0" err="1">
                <a:effectLst/>
              </a:rPr>
              <a:t>ist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eine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Kleinstadt</a:t>
            </a:r>
            <a:r>
              <a:rPr lang="en-US" sz="2000" i="0" dirty="0">
                <a:effectLst/>
              </a:rPr>
              <a:t>. </a:t>
            </a:r>
            <a:r>
              <a:rPr lang="hr-HR" sz="2000" dirty="0"/>
              <a:t>Es</a:t>
            </a:r>
            <a:r>
              <a:rPr lang="en-US" sz="2000" i="0" dirty="0">
                <a:effectLst/>
              </a:rPr>
              <a:t> hat </a:t>
            </a:r>
            <a:r>
              <a:rPr lang="en-US" sz="2000" i="0" dirty="0" err="1">
                <a:effectLst/>
              </a:rPr>
              <a:t>etwa</a:t>
            </a:r>
            <a:r>
              <a:rPr lang="en-US" sz="2000" i="0" dirty="0">
                <a:effectLst/>
              </a:rPr>
              <a:t> 75 000 </a:t>
            </a:r>
            <a:r>
              <a:rPr lang="en-US" sz="2000" i="0" dirty="0" err="1">
                <a:effectLst/>
              </a:rPr>
              <a:t>Einwohner</a:t>
            </a:r>
            <a:r>
              <a:rPr lang="en-US" sz="2000" i="0" dirty="0">
                <a:effectLst/>
              </a:rPr>
              <a:t>. </a:t>
            </a:r>
            <a:r>
              <a:rPr lang="hr-HR" sz="2000" dirty="0"/>
              <a:t>Zadar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liegt</a:t>
            </a:r>
            <a:r>
              <a:rPr lang="en-US" sz="2000" i="0" dirty="0">
                <a:effectLst/>
              </a:rPr>
              <a:t> an der </a:t>
            </a:r>
            <a:r>
              <a:rPr lang="en-US" sz="2000" i="0" dirty="0" err="1">
                <a:effectLst/>
              </a:rPr>
              <a:t>Adriaküste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Hier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gibt</a:t>
            </a:r>
            <a:r>
              <a:rPr lang="en-US" sz="2000" i="0" dirty="0">
                <a:effectLst/>
              </a:rPr>
              <a:t> es </a:t>
            </a:r>
            <a:r>
              <a:rPr lang="en-US" sz="2000" i="0" dirty="0" err="1">
                <a:effectLst/>
              </a:rPr>
              <a:t>viele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schöne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Strände</a:t>
            </a:r>
            <a:r>
              <a:rPr lang="en-US" sz="2000" i="0" dirty="0">
                <a:effectLst/>
              </a:rPr>
              <a:t>. Dort </a:t>
            </a:r>
            <a:r>
              <a:rPr lang="en-US" sz="2000" i="0" dirty="0" err="1">
                <a:effectLst/>
              </a:rPr>
              <a:t>kann</a:t>
            </a:r>
            <a:r>
              <a:rPr lang="en-US" sz="2000" i="0" dirty="0">
                <a:effectLst/>
              </a:rPr>
              <a:t> man den </a:t>
            </a:r>
            <a:r>
              <a:rPr lang="en-US" sz="2000" i="0" dirty="0" err="1">
                <a:effectLst/>
              </a:rPr>
              <a:t>ganzen</a:t>
            </a:r>
            <a:r>
              <a:rPr lang="en-US" sz="2000" i="0" dirty="0">
                <a:effectLst/>
              </a:rPr>
              <a:t> Tag </a:t>
            </a:r>
            <a:r>
              <a:rPr lang="en-US" sz="2000" i="0" dirty="0" err="1">
                <a:effectLst/>
              </a:rPr>
              <a:t>baden</a:t>
            </a:r>
            <a:r>
              <a:rPr lang="en-US" sz="2000" i="0" dirty="0">
                <a:effectLst/>
              </a:rPr>
              <a:t> und </a:t>
            </a:r>
            <a:r>
              <a:rPr lang="en-US" sz="2000" i="0" dirty="0" err="1">
                <a:effectLst/>
              </a:rPr>
              <a:t>Muscheln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sammeln</a:t>
            </a:r>
            <a:r>
              <a:rPr lang="en-US" sz="2000" i="0" dirty="0">
                <a:effectLst/>
              </a:rPr>
              <a:t>.</a:t>
            </a:r>
            <a:r>
              <a:rPr lang="hr-HR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Viele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Touristen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verbringen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ihre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Ferien</a:t>
            </a:r>
            <a:r>
              <a:rPr lang="en-US" sz="2000" i="0" dirty="0">
                <a:effectLst/>
              </a:rPr>
              <a:t> in </a:t>
            </a:r>
            <a:r>
              <a:rPr lang="en-US" sz="2000" dirty="0"/>
              <a:t>Z</a:t>
            </a:r>
            <a:r>
              <a:rPr lang="en-US" sz="2000" i="0" dirty="0">
                <a:effectLst/>
              </a:rPr>
              <a:t>adar. </a:t>
            </a:r>
          </a:p>
          <a:p>
            <a:pPr algn="just" fontAlgn="base">
              <a:lnSpc>
                <a:spcPct val="150000"/>
              </a:lnSpc>
              <a:spcAft>
                <a:spcPts val="600"/>
              </a:spcAft>
            </a:pPr>
            <a:r>
              <a:rPr lang="en-US" sz="2000" dirty="0" err="1"/>
              <a:t>Hier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gibt</a:t>
            </a:r>
            <a:r>
              <a:rPr lang="en-US" sz="2000" i="0" dirty="0">
                <a:effectLst/>
              </a:rPr>
              <a:t> es </a:t>
            </a:r>
            <a:r>
              <a:rPr lang="en-US" sz="2000" i="0" dirty="0" err="1">
                <a:effectLst/>
              </a:rPr>
              <a:t>ein</a:t>
            </a:r>
            <a:r>
              <a:rPr lang="en-US" sz="2000" i="0" dirty="0">
                <a:effectLst/>
              </a:rPr>
              <a:t> Kino und </a:t>
            </a:r>
            <a:r>
              <a:rPr lang="en-US" sz="2000" i="0" dirty="0" err="1">
                <a:effectLst/>
              </a:rPr>
              <a:t>viele</a:t>
            </a:r>
            <a:r>
              <a:rPr lang="en-US" sz="2000" i="0" dirty="0">
                <a:effectLst/>
              </a:rPr>
              <a:t> Cafés.</a:t>
            </a:r>
            <a:r>
              <a:rPr lang="en-US" sz="2000" dirty="0"/>
              <a:t> </a:t>
            </a:r>
            <a:r>
              <a:rPr lang="en-US" sz="2000" i="0" dirty="0">
                <a:effectLst/>
              </a:rPr>
              <a:t>Es </a:t>
            </a:r>
            <a:r>
              <a:rPr lang="en-US" sz="2000" i="0" dirty="0" err="1">
                <a:effectLst/>
              </a:rPr>
              <a:t>gibt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auch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viele</a:t>
            </a:r>
            <a:r>
              <a:rPr lang="en-US" sz="2000" i="0" dirty="0">
                <a:effectLst/>
              </a:rPr>
              <a:t> Restaurants und </a:t>
            </a:r>
            <a:r>
              <a:rPr lang="en-US" sz="2000" i="0" dirty="0" err="1">
                <a:effectLst/>
              </a:rPr>
              <a:t>viele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Geschäfte</a:t>
            </a:r>
            <a:r>
              <a:rPr lang="en-US" sz="2000" i="0" dirty="0">
                <a:effectLst/>
              </a:rPr>
              <a:t>. Es </a:t>
            </a:r>
            <a:r>
              <a:rPr lang="en-US" sz="2000" i="0" dirty="0" err="1">
                <a:effectLst/>
              </a:rPr>
              <a:t>gibt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aber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nicht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viele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Krankenhäuser</a:t>
            </a:r>
            <a:r>
              <a:rPr lang="en-US" sz="2000" i="0" dirty="0">
                <a:effectLst/>
              </a:rPr>
              <a:t>. Es </a:t>
            </a:r>
            <a:r>
              <a:rPr lang="en-US" sz="2000" i="0" dirty="0" err="1">
                <a:effectLst/>
              </a:rPr>
              <a:t>gibt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nur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ein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Krankenhaus</a:t>
            </a:r>
            <a:r>
              <a:rPr lang="en-US" sz="2000" i="0" dirty="0">
                <a:effectLst/>
              </a:rPr>
              <a:t>.</a:t>
            </a:r>
            <a:r>
              <a:rPr lang="en-US" sz="2000" dirty="0"/>
              <a:t> </a:t>
            </a:r>
            <a:r>
              <a:rPr lang="hr-HR" sz="2000" dirty="0"/>
              <a:t>In Zadar </a:t>
            </a:r>
            <a:r>
              <a:rPr lang="hr-HR" sz="2000" dirty="0" err="1"/>
              <a:t>gibt</a:t>
            </a:r>
            <a:r>
              <a:rPr lang="hr-HR" sz="2000" dirty="0"/>
              <a:t> </a:t>
            </a:r>
            <a:r>
              <a:rPr lang="hr-HR" sz="2000" dirty="0" err="1"/>
              <a:t>es</a:t>
            </a:r>
            <a:r>
              <a:rPr lang="hr-HR" sz="2000" i="0" dirty="0">
                <a:effectLst/>
              </a:rPr>
              <a:t> </a:t>
            </a:r>
            <a:r>
              <a:rPr lang="hr-HR" sz="2000" i="0" dirty="0" err="1">
                <a:effectLst/>
              </a:rPr>
              <a:t>auch</a:t>
            </a:r>
            <a:r>
              <a:rPr lang="hr-HR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viele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Museen</a:t>
            </a:r>
            <a:r>
              <a:rPr lang="en-US" sz="2000" i="0" dirty="0">
                <a:effectLst/>
              </a:rPr>
              <a:t> und </a:t>
            </a:r>
            <a:r>
              <a:rPr lang="en-US" sz="2000" i="0" dirty="0" err="1">
                <a:effectLst/>
              </a:rPr>
              <a:t>ein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Nationaltheater</a:t>
            </a:r>
            <a:r>
              <a:rPr lang="en-US" sz="2000" i="0" dirty="0">
                <a:effectLst/>
              </a:rPr>
              <a:t>. </a:t>
            </a:r>
            <a:r>
              <a:rPr lang="en-US" sz="2000" i="1" dirty="0" err="1">
                <a:effectLst/>
              </a:rPr>
              <a:t>Kazalište</a:t>
            </a:r>
            <a:r>
              <a:rPr lang="en-US" sz="2000" i="1" dirty="0">
                <a:effectLst/>
              </a:rPr>
              <a:t> </a:t>
            </a:r>
            <a:r>
              <a:rPr lang="en-US" sz="2000" i="1" dirty="0" err="1">
                <a:effectLst/>
              </a:rPr>
              <a:t>lutaka</a:t>
            </a:r>
            <a:r>
              <a:rPr lang="en-US" sz="2000" i="1" dirty="0">
                <a:effectLst/>
              </a:rPr>
              <a:t> Zadar </a:t>
            </a:r>
            <a:r>
              <a:rPr lang="en-US" sz="2000" i="0" dirty="0" err="1">
                <a:effectLst/>
              </a:rPr>
              <a:t>ist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ein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Puppentheater</a:t>
            </a:r>
            <a:r>
              <a:rPr lang="en-US" sz="2000" i="0" dirty="0">
                <a:effectLst/>
              </a:rPr>
              <a:t>.</a:t>
            </a:r>
            <a:r>
              <a:rPr lang="en-US" sz="2000" dirty="0"/>
              <a:t> </a:t>
            </a:r>
            <a:r>
              <a:rPr lang="en-US" sz="2000" i="0" dirty="0">
                <a:effectLst/>
              </a:rPr>
              <a:t>Es </a:t>
            </a:r>
            <a:r>
              <a:rPr lang="en-US" sz="2000" i="0" dirty="0" err="1">
                <a:effectLst/>
              </a:rPr>
              <a:t>gibt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hier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auch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viele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Kirchen</a:t>
            </a:r>
            <a:r>
              <a:rPr lang="en-US" sz="2000" i="0" dirty="0">
                <a:effectLst/>
              </a:rPr>
              <a:t>. </a:t>
            </a:r>
            <a:r>
              <a:rPr lang="hr-HR" sz="2000" i="0" dirty="0" err="1">
                <a:effectLst/>
              </a:rPr>
              <a:t>Auf</a:t>
            </a:r>
            <a:r>
              <a:rPr lang="hr-HR" sz="2000" i="0" dirty="0">
                <a:effectLst/>
              </a:rPr>
              <a:t> </a:t>
            </a:r>
            <a:r>
              <a:rPr lang="hr-HR" sz="2000" i="0" dirty="0" err="1">
                <a:effectLst/>
              </a:rPr>
              <a:t>dem</a:t>
            </a:r>
            <a:r>
              <a:rPr lang="hr-HR" sz="2000" i="0" dirty="0">
                <a:effectLst/>
              </a:rPr>
              <a:t> Bild </a:t>
            </a:r>
            <a:r>
              <a:rPr lang="hr-HR" sz="2000" i="0" dirty="0" err="1">
                <a:effectLst/>
              </a:rPr>
              <a:t>ist</a:t>
            </a:r>
            <a:r>
              <a:rPr lang="hr-HR" sz="2000" i="0" dirty="0">
                <a:effectLst/>
              </a:rPr>
              <a:t> d</a:t>
            </a:r>
            <a:r>
              <a:rPr lang="en-US" sz="2000" i="0" dirty="0" err="1">
                <a:effectLst/>
              </a:rPr>
              <a:t>ie</a:t>
            </a:r>
            <a:r>
              <a:rPr lang="en-US" sz="2000" i="0" dirty="0">
                <a:effectLst/>
              </a:rPr>
              <a:t> </a:t>
            </a:r>
            <a:r>
              <a:rPr lang="hr-HR" sz="2000" dirty="0" err="1"/>
              <a:t>Kirche</a:t>
            </a:r>
            <a:r>
              <a:rPr lang="hr-HR" sz="2000" dirty="0"/>
              <a:t> </a:t>
            </a:r>
            <a:r>
              <a:rPr lang="hr-HR" sz="2000" dirty="0" err="1"/>
              <a:t>des</a:t>
            </a:r>
            <a:r>
              <a:rPr lang="hr-HR" sz="2000" dirty="0"/>
              <a:t> </a:t>
            </a:r>
            <a:r>
              <a:rPr lang="hr-HR" sz="2000" dirty="0" err="1"/>
              <a:t>heiligen</a:t>
            </a:r>
            <a:r>
              <a:rPr lang="hr-HR" sz="2000" dirty="0"/>
              <a:t> </a:t>
            </a:r>
            <a:r>
              <a:rPr lang="en-US" sz="2000" i="0" dirty="0">
                <a:effectLst/>
              </a:rPr>
              <a:t>Donatus</a:t>
            </a:r>
            <a:r>
              <a:rPr lang="hr-HR" sz="2000" i="0" dirty="0">
                <a:effectLst/>
              </a:rPr>
              <a:t>. </a:t>
            </a:r>
            <a:r>
              <a:rPr lang="hr-HR" sz="2000" i="0" dirty="0" err="1">
                <a:effectLst/>
              </a:rPr>
              <a:t>Sie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ist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sehr</a:t>
            </a:r>
            <a:r>
              <a:rPr lang="en-US" sz="2000" i="0" dirty="0">
                <a:effectLst/>
              </a:rPr>
              <a:t> alt und </a:t>
            </a:r>
            <a:r>
              <a:rPr lang="en-US" sz="2000" i="0" dirty="0" err="1">
                <a:effectLst/>
              </a:rPr>
              <a:t>wunderschön</a:t>
            </a:r>
            <a:r>
              <a:rPr lang="en-US" sz="2000" i="0" dirty="0">
                <a:effectLst/>
              </a:rPr>
              <a:t>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D421FA-8E43-A2C4-A0B5-74FACB56E0AE}"/>
              </a:ext>
            </a:extLst>
          </p:cNvPr>
          <p:cNvSpPr txBox="1"/>
          <p:nvPr/>
        </p:nvSpPr>
        <p:spPr>
          <a:xfrm>
            <a:off x="1452420" y="641313"/>
            <a:ext cx="411151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b="1" dirty="0" err="1"/>
              <a:t>Hör</a:t>
            </a:r>
            <a:r>
              <a:rPr lang="hr-HR" b="1" dirty="0"/>
              <a:t> </a:t>
            </a:r>
            <a:r>
              <a:rPr lang="hr-HR" b="1" dirty="0" err="1"/>
              <a:t>zu</a:t>
            </a:r>
            <a:r>
              <a:rPr lang="hr-HR" b="1" dirty="0"/>
              <a:t>. </a:t>
            </a:r>
            <a:r>
              <a:rPr lang="hr-HR" b="1" dirty="0" err="1"/>
              <a:t>Lies</a:t>
            </a:r>
            <a:r>
              <a:rPr lang="hr-HR" b="1" dirty="0"/>
              <a:t> </a:t>
            </a:r>
            <a:r>
              <a:rPr lang="hr-HR" b="1" dirty="0" err="1"/>
              <a:t>den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mehrmals</a:t>
            </a:r>
            <a:r>
              <a:rPr lang="hr-HR" b="1" dirty="0"/>
              <a:t> </a:t>
            </a:r>
            <a:r>
              <a:rPr lang="hr-HR" b="1" dirty="0" err="1"/>
              <a:t>laut</a:t>
            </a:r>
            <a:r>
              <a:rPr lang="hr-HR" b="1" dirty="0"/>
              <a:t> </a:t>
            </a:r>
            <a:r>
              <a:rPr lang="hr-HR" b="1" dirty="0" err="1"/>
              <a:t>vor</a:t>
            </a:r>
            <a:r>
              <a:rPr lang="hr-HR" b="1" dirty="0"/>
              <a:t>.</a:t>
            </a:r>
          </a:p>
          <a:p>
            <a:r>
              <a:rPr lang="hr-HR" b="1" dirty="0"/>
              <a:t> </a:t>
            </a:r>
            <a:r>
              <a:rPr lang="hr-HR" dirty="0"/>
              <a:t>Poslušaj tekst. Vježbaj čitati tekst naglas¨.</a:t>
            </a:r>
            <a:endParaRPr lang="en-GB" dirty="0"/>
          </a:p>
        </p:txBody>
      </p:sp>
      <p:pic>
        <p:nvPicPr>
          <p:cNvPr id="11" name="Picture 10" descr="A picture containing building, outdoor, sky, walking&#10;&#10;Description automatically generated">
            <a:extLst>
              <a:ext uri="{FF2B5EF4-FFF2-40B4-BE49-F238E27FC236}">
                <a16:creationId xmlns:a16="http://schemas.microsoft.com/office/drawing/2014/main" id="{C3607648-53E5-93F3-65C1-FEB273ABE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75" y="595181"/>
            <a:ext cx="1967156" cy="1418976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79A60C-7684-3BCF-E230-F4CEBF0FA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7619" y="1526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F656A-9817-A2AC-A8CB-EA13D5880DDB}"/>
              </a:ext>
            </a:extLst>
          </p:cNvPr>
          <p:cNvSpPr txBox="1"/>
          <p:nvPr/>
        </p:nvSpPr>
        <p:spPr>
          <a:xfrm>
            <a:off x="2410790" y="1826307"/>
            <a:ext cx="4619621" cy="384366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/>
              <a:t>Woher</a:t>
            </a:r>
            <a:r>
              <a:rPr lang="en-US" sz="2400" b="1" dirty="0"/>
              <a:t> </a:t>
            </a:r>
            <a:r>
              <a:rPr lang="en-US" sz="2400" b="1" dirty="0" err="1"/>
              <a:t>kommst</a:t>
            </a:r>
            <a:r>
              <a:rPr lang="en-US" sz="2400" b="1" dirty="0"/>
              <a:t> du?</a:t>
            </a:r>
            <a:endParaRPr lang="en-US" sz="2400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Ich </a:t>
            </a:r>
            <a:r>
              <a:rPr lang="en-US" sz="2400" b="1" dirty="0" err="1"/>
              <a:t>komme</a:t>
            </a:r>
            <a:r>
              <a:rPr lang="hr-HR" sz="2400" b="1" dirty="0"/>
              <a:t> </a:t>
            </a:r>
            <a:r>
              <a:rPr lang="en-US" sz="2400" b="1" dirty="0"/>
              <a:t>...​</a:t>
            </a:r>
            <a:endParaRPr lang="en-US" sz="2400" b="1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​</a:t>
            </a:r>
            <a:endParaRPr lang="en-US" sz="2400" dirty="0"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a. </a:t>
            </a:r>
            <a:r>
              <a:rPr lang="en-US" sz="2400" dirty="0" err="1"/>
              <a:t>Kroatien</a:t>
            </a:r>
            <a:r>
              <a:rPr lang="en-US" sz="2400" dirty="0"/>
              <a:t>.</a:t>
            </a:r>
            <a:endParaRPr lang="en-US" sz="2400" dirty="0"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b. </a:t>
            </a:r>
            <a:r>
              <a:rPr lang="en-US" sz="2400" dirty="0" err="1"/>
              <a:t>aus</a:t>
            </a:r>
            <a:r>
              <a:rPr lang="en-US" sz="2400" dirty="0"/>
              <a:t> </a:t>
            </a:r>
            <a:r>
              <a:rPr lang="en-US" sz="2400" dirty="0" err="1"/>
              <a:t>Kroatien</a:t>
            </a:r>
            <a:r>
              <a:rPr lang="en-US" sz="2400" dirty="0"/>
              <a:t>.</a:t>
            </a:r>
            <a:endParaRPr lang="en-US" sz="2400" dirty="0"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c. </a:t>
            </a:r>
            <a:r>
              <a:rPr lang="en-US" sz="2400" dirty="0" err="1"/>
              <a:t>aus</a:t>
            </a:r>
            <a:r>
              <a:rPr lang="en-US" sz="2400" dirty="0"/>
              <a:t> der </a:t>
            </a:r>
            <a:r>
              <a:rPr lang="en-US" sz="2400" dirty="0" err="1"/>
              <a:t>Kroatien</a:t>
            </a:r>
            <a:r>
              <a:rPr lang="en-US" sz="2400" dirty="0"/>
              <a:t>.</a:t>
            </a:r>
            <a:endParaRPr lang="en-US" sz="2400" dirty="0"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43BA5071-C755-CC26-37F7-AA2AE32635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672"/>
          <a:stretch/>
        </p:blipFill>
        <p:spPr>
          <a:xfrm>
            <a:off x="6417105" y="887270"/>
            <a:ext cx="4438786" cy="5010402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0116D9-CEF3-31B6-463D-3F7CE560D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7533" y="1826307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DF7DCC-E4DB-53BC-199C-D9CB020D72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0666" y="2607476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1FBC0E-D9D2-F2BD-2377-F7C3FE92871E}"/>
              </a:ext>
            </a:extLst>
          </p:cNvPr>
          <p:cNvSpPr txBox="1"/>
          <p:nvPr/>
        </p:nvSpPr>
        <p:spPr>
          <a:xfrm>
            <a:off x="1481363" y="564104"/>
            <a:ext cx="610885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b="1" dirty="0" err="1"/>
              <a:t>Hör</a:t>
            </a:r>
            <a:r>
              <a:rPr lang="hr-HR" b="1" dirty="0"/>
              <a:t> </a:t>
            </a:r>
            <a:r>
              <a:rPr lang="hr-HR" b="1" dirty="0" err="1"/>
              <a:t>zu</a:t>
            </a:r>
            <a:r>
              <a:rPr lang="hr-HR" b="1" dirty="0"/>
              <a:t> und </a:t>
            </a:r>
            <a:r>
              <a:rPr lang="hr-HR" b="1" dirty="0" err="1"/>
              <a:t>beantworte</a:t>
            </a:r>
            <a:r>
              <a:rPr lang="hr-HR" b="1" dirty="0"/>
              <a:t> </a:t>
            </a:r>
            <a:r>
              <a:rPr lang="hr-HR" b="1" dirty="0" err="1"/>
              <a:t>die</a:t>
            </a:r>
            <a:r>
              <a:rPr lang="hr-HR" b="1" dirty="0"/>
              <a:t> </a:t>
            </a:r>
            <a:r>
              <a:rPr lang="hr-HR" b="1" dirty="0" err="1"/>
              <a:t>Fragen</a:t>
            </a:r>
            <a:r>
              <a:rPr lang="hr-HR" b="1" dirty="0"/>
              <a:t>. </a:t>
            </a:r>
            <a:r>
              <a:rPr lang="hr-HR" dirty="0"/>
              <a:t>Poslušaj pitanja i odgovori 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8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!!Straight Connector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58E35B3-58A1-71BF-A709-EAC370B0556D}"/>
              </a:ext>
            </a:extLst>
          </p:cNvPr>
          <p:cNvSpPr txBox="1"/>
          <p:nvPr/>
        </p:nvSpPr>
        <p:spPr>
          <a:xfrm>
            <a:off x="2546981" y="2070068"/>
            <a:ext cx="3685207" cy="335489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Wo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liegt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Kroatien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?</a:t>
            </a:r>
            <a:endParaRPr lang="en-US" sz="2400" dirty="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Kroatien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liegt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 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...​</a:t>
            </a:r>
            <a:endParaRPr lang="en-US" sz="2400" dirty="0">
              <a:solidFill>
                <a:schemeClr val="tx1">
                  <a:alpha val="80000"/>
                </a:schemeClr>
              </a:solidFill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​</a:t>
            </a:r>
            <a:endParaRPr lang="en-US" sz="2400" dirty="0">
              <a:solidFill>
                <a:schemeClr val="tx1">
                  <a:alpha val="80000"/>
                </a:schemeClr>
              </a:solidFill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a. in Europa.</a:t>
            </a:r>
            <a:endParaRPr lang="en-US" sz="2400" dirty="0">
              <a:solidFill>
                <a:srgbClr val="000000">
                  <a:alpha val="80000"/>
                </a:srgbClr>
              </a:solidFill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b. in der Europa.</a:t>
            </a:r>
            <a:endParaRPr lang="en-US" sz="2400" dirty="0">
              <a:solidFill>
                <a:srgbClr val="000000">
                  <a:alpha val="80000"/>
                </a:srgbClr>
              </a:solidFill>
              <a:cs typeface="Calibri" panose="020F0502020204030204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c. in dem Europa.</a:t>
            </a:r>
            <a:endParaRPr lang="en-US" sz="2400" dirty="0">
              <a:solidFill>
                <a:srgbClr val="000000">
                  <a:alpha val="80000"/>
                </a:srgbClr>
              </a:solidFill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000000">
                  <a:alpha val="80000"/>
                </a:srgbClr>
              </a:solidFill>
              <a:cs typeface="Calibri" panose="020F0502020204030204"/>
            </a:endParaRPr>
          </a:p>
        </p:txBody>
      </p:sp>
      <p:pic>
        <p:nvPicPr>
          <p:cNvPr id="5" name="Picture 8" descr="Map&#10;&#10;Description automatically generated">
            <a:extLst>
              <a:ext uri="{FF2B5EF4-FFF2-40B4-BE49-F238E27FC236}">
                <a16:creationId xmlns:a16="http://schemas.microsoft.com/office/drawing/2014/main" id="{070DE255-4F59-2DC0-79BF-44D0C8F814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39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!!circle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8232B0-701E-F900-4C70-677158633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1211" y="2070068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FBA8DB-DC19-1D82-95E6-738CBE82ED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0593" y="2873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4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</TotalTime>
  <Words>906</Words>
  <Application>Microsoft Office PowerPoint</Application>
  <PresentationFormat>Widescreen</PresentationFormat>
  <Paragraphs>163</Paragraphs>
  <Slides>27</Slides>
  <Notes>0</Notes>
  <HiddenSlides>0</HiddenSlides>
  <MMClips>54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Odgojno obrazovni ishodi 6.razred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Marina Bais</cp:lastModifiedBy>
  <cp:revision>530</cp:revision>
  <dcterms:created xsi:type="dcterms:W3CDTF">2022-07-14T20:22:08Z</dcterms:created>
  <dcterms:modified xsi:type="dcterms:W3CDTF">2022-07-15T09:47:41Z</dcterms:modified>
</cp:coreProperties>
</file>