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40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217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8909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63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72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737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867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976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556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372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364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38829-E7EE-4D16-A8EA-B046A0528E54}" type="datetimeFigureOut">
              <a:rPr lang="hr-HR" smtClean="0"/>
              <a:t>14.1.2020.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22163-5DCC-475C-BC94-D21B74ADF7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010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Slikovni rezultat za čitanj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838" y="2156168"/>
            <a:ext cx="3888740" cy="35909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niOkvir 2"/>
          <p:cNvSpPr txBox="1"/>
          <p:nvPr/>
        </p:nvSpPr>
        <p:spPr>
          <a:xfrm>
            <a:off x="5220072" y="414908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chemeClr val="bg1"/>
                </a:solidFill>
              </a:rPr>
              <a:t>Čitanje je sanjanje otvorenih očiju.</a:t>
            </a:r>
            <a:endParaRPr lang="hr-HR" sz="2400" dirty="0">
              <a:solidFill>
                <a:schemeClr val="bg1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23527" y="535311"/>
            <a:ext cx="420328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Obavijest </a:t>
            </a:r>
            <a:r>
              <a:rPr lang="hr-HR" dirty="0" err="1" smtClean="0"/>
              <a:t>prvašima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Draga djeco i roditelji, </a:t>
            </a:r>
          </a:p>
          <a:p>
            <a:r>
              <a:rPr lang="hr-HR" dirty="0" smtClean="0"/>
              <a:t>u našoj školi provodi se program </a:t>
            </a:r>
          </a:p>
          <a:p>
            <a:r>
              <a:rPr lang="hr-HR" dirty="0" smtClean="0"/>
              <a:t>Čitateljska putovnica. Odaberite i pročitajte najmanje dvije slikovnice mjesečno.</a:t>
            </a:r>
          </a:p>
          <a:p>
            <a:r>
              <a:rPr lang="hr-HR" dirty="0" smtClean="0"/>
              <a:t>Za svaku pročitanu slikovnicu dobit ćete pečat prilikom dolaska u školsku knjižnicu. Program traje od siječnja do svibnja 2020.</a:t>
            </a:r>
          </a:p>
          <a:p>
            <a:pPr algn="r"/>
            <a:endParaRPr lang="hr-HR" dirty="0" smtClean="0"/>
          </a:p>
          <a:p>
            <a:pPr algn="r"/>
            <a:r>
              <a:rPr lang="hr-HR" dirty="0" smtClean="0"/>
              <a:t>Vaša knjižničarka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5785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Prikaz na zaslonu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Jasmina</cp:lastModifiedBy>
  <cp:revision>3</cp:revision>
  <dcterms:created xsi:type="dcterms:W3CDTF">2020-01-14T11:41:25Z</dcterms:created>
  <dcterms:modified xsi:type="dcterms:W3CDTF">2020-01-14T12:10:44Z</dcterms:modified>
</cp:coreProperties>
</file>