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5" r:id="rId6"/>
    <p:sldId id="266" r:id="rId7"/>
    <p:sldId id="259" r:id="rId8"/>
    <p:sldId id="260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>
        <p:scale>
          <a:sx n="75" d="100"/>
          <a:sy n="75" d="100"/>
        </p:scale>
        <p:origin x="-124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223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837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308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1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7956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7929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686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14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754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6383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935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44D3B-93E0-4B5A-A904-C078D45EE460}" type="datetimeFigureOut">
              <a:rPr lang="hr-HR" smtClean="0"/>
              <a:t>26.6.2019.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A5418-4129-4E64-BAF7-CAD4C176F3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026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>
            <a:noAutofit/>
          </a:bodyPr>
          <a:lstStyle/>
          <a:p>
            <a:r>
              <a:rPr lang="hr-HR" sz="8000" dirty="0" smtClean="0"/>
              <a:t>8.c</a:t>
            </a:r>
            <a:endParaRPr lang="hr-HR" sz="8000" dirty="0"/>
          </a:p>
        </p:txBody>
      </p:sp>
      <p:pic>
        <p:nvPicPr>
          <p:cNvPr id="1026" name="Picture 2" descr="C:\Users\Ivana\Pictures\2018-04-15\Izlet 2013\DSCF2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08804"/>
            <a:ext cx="8424936" cy="4049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2627784" y="1700808"/>
            <a:ext cx="3960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dirty="0" smtClean="0"/>
              <a:t>2011/2019</a:t>
            </a:r>
            <a:endParaRPr lang="hr-HR" sz="6600" dirty="0"/>
          </a:p>
        </p:txBody>
      </p:sp>
    </p:spTree>
    <p:extLst>
      <p:ext uri="{BB962C8B-B14F-4D97-AF65-F5344CB8AC3E}">
        <p14:creationId xmlns:p14="http://schemas.microsoft.com/office/powerpoint/2010/main" val="1779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Pamtit cemo jedni druge po galami koju smo stvarali na satovima,po brojnim opomenama,po smislu za humor...</a:t>
            </a:r>
          </a:p>
          <a:p>
            <a:pPr marL="0" indent="0">
              <a:buNone/>
            </a:pPr>
            <a:r>
              <a:rPr lang="hr-HR" dirty="0" smtClean="0"/>
              <a:t>Trebamo zaboraviti ono loše poneko ne slaganje,svađu..no trebamo okrenuti novu stranicu u svom životu moramo prihvatiti da najbolje stvari ne traju dugo...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172" name="Picture 4" descr="C:\Users\Ivana\Desktop\huawei p10\whatsup\IMG-20180620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4968552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C:\Users\Ivana\Desktop\Snapchat-208066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00" y="4005064"/>
            <a:ext cx="3923928" cy="2753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237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32129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     Jos jedna generacija se rastaje...</a:t>
            </a:r>
          </a:p>
          <a:p>
            <a:pPr marL="0" indent="0">
              <a:buNone/>
            </a:pPr>
            <a:r>
              <a:rPr lang="hr-HR" dirty="0" smtClean="0"/>
              <a:t>     </a:t>
            </a:r>
            <a:r>
              <a:rPr lang="hr-HR" sz="3500" dirty="0" smtClean="0"/>
              <a:t>8.c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     Namik,Filip,Dino,Petar,Andrija,Marin,Karlo,Stipe,</a:t>
            </a:r>
          </a:p>
          <a:p>
            <a:pPr marL="0" indent="0">
              <a:buNone/>
            </a:pPr>
            <a:r>
              <a:rPr lang="hr-HR" dirty="0" smtClean="0"/>
              <a:t>     Enzo,Cvita,Antonija,Nina,Herolinda,Leonarda,Mia</a:t>
            </a:r>
          </a:p>
          <a:p>
            <a:pPr marL="0" indent="0">
              <a:buNone/>
            </a:pPr>
            <a:r>
              <a:rPr lang="hr-HR" dirty="0" smtClean="0"/>
              <a:t>     Naomi,Aurora,Zara,Laura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7992888" cy="643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71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Prošlo je 8 godina.Nitko ne bi rekao da ce ovako proletjeti.Bilo je svega,i smijeha,i nešto manje suza,ali bile su to lijepe godine našeg </a:t>
            </a:r>
            <a:r>
              <a:rPr lang="hr-HR" dirty="0"/>
              <a:t>ž</a:t>
            </a:r>
            <a:r>
              <a:rPr lang="hr-HR" dirty="0" smtClean="0"/>
              <a:t>ivota i sada na kraju kad svatko kreće svojim putem,treba se pozdraviti,jer nikad se više necemo naći u ovakvom sastavu...</a:t>
            </a:r>
            <a:endParaRPr lang="hr-HR" dirty="0"/>
          </a:p>
        </p:txBody>
      </p:sp>
      <p:pic>
        <p:nvPicPr>
          <p:cNvPr id="3075" name="Picture 3" descr="C:\Users\Ivana\Desktop\DSC_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8" y="3284984"/>
            <a:ext cx="9144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380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2050" name="Picture 2" descr="C:\Users\Ivana\Desktop\New folder\IMG_20190624_172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594928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 smtClean="0"/>
              <a:t>1.c</a:t>
            </a:r>
            <a:endParaRPr lang="hr-HR" sz="5400" b="1" dirty="0"/>
          </a:p>
        </p:txBody>
      </p:sp>
    </p:spTree>
    <p:extLst>
      <p:ext uri="{BB962C8B-B14F-4D97-AF65-F5344CB8AC3E}">
        <p14:creationId xmlns:p14="http://schemas.microsoft.com/office/powerpoint/2010/main" val="282710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 descr="C:\Users\Ivana\Desktop\DSC_0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b="1" dirty="0" smtClean="0"/>
              <a:t>4.c</a:t>
            </a:r>
            <a:endParaRPr lang="hr-HR" sz="6000" b="1" dirty="0"/>
          </a:p>
        </p:txBody>
      </p:sp>
    </p:spTree>
    <p:extLst>
      <p:ext uri="{BB962C8B-B14F-4D97-AF65-F5344CB8AC3E}">
        <p14:creationId xmlns:p14="http://schemas.microsoft.com/office/powerpoint/2010/main" val="6901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  <p:sp>
        <p:nvSpPr>
          <p:cNvPr id="7" name="TextBox 6"/>
          <p:cNvSpPr txBox="1"/>
          <p:nvPr/>
        </p:nvSpPr>
        <p:spPr>
          <a:xfrm>
            <a:off x="3635896" y="-25183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 smtClean="0"/>
              <a:t>5.c</a:t>
            </a:r>
            <a:endParaRPr lang="hr-HR" sz="5400" b="1" dirty="0"/>
          </a:p>
        </p:txBody>
      </p:sp>
    </p:spTree>
    <p:extLst>
      <p:ext uri="{BB962C8B-B14F-4D97-AF65-F5344CB8AC3E}">
        <p14:creationId xmlns:p14="http://schemas.microsoft.com/office/powerpoint/2010/main" val="2131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031"/>
            <a:ext cx="4512816" cy="309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Ivana\Desktop\DSC_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28504"/>
            <a:ext cx="3851920" cy="2912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Ivana\Desktop\Snapchat-1768953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20"/>
            <a:ext cx="5868144" cy="3637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Ivana\Desktop\IMG_20150409_1203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28" y="237355"/>
            <a:ext cx="2908672" cy="3195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0528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6120680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Neki od nas jedva čekaju promjeniti društvo i školu,neki plaču jer neće biti sa svojim prijateljima u učionici.Sjetite se prvog dana </a:t>
            </a:r>
            <a:r>
              <a:rPr lang="hr-HR" dirty="0"/>
              <a:t>š</a:t>
            </a:r>
            <a:r>
              <a:rPr lang="hr-HR" dirty="0" smtClean="0"/>
              <a:t>kole,svi su jedni drugima bili stranci,a jos smo tada dijelili s njima sve sto smo imali.</a:t>
            </a:r>
          </a:p>
          <a:p>
            <a:pPr marL="0" indent="0">
              <a:buNone/>
            </a:pPr>
            <a:r>
              <a:rPr lang="hr-HR" dirty="0" smtClean="0"/>
              <a:t>Oduvijek smo bili različiti,kakvi god smo drugima bili,sebi smo uvijek bili najbolji.Možda se i nismo oduvijek najbolje slagali,ali u teškim situacijama smo bili podrška jedno drugome.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3074" name="Picture 2" descr="C:\Users\Ivana\Desktop\P5140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664296" cy="270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Ivana\Desktop\P5140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01008"/>
            <a:ext cx="2843808" cy="295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465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Zajedno smo stvarali nove uspomene ekskurzije,izlasci poslije satova,zezancije na satu... </a:t>
            </a:r>
          </a:p>
          <a:p>
            <a:pPr marL="0" indent="0">
              <a:buNone/>
            </a:pPr>
            <a:r>
              <a:rPr lang="hr-HR" dirty="0" smtClean="0"/>
              <a:t>Svemu je došao kraj,s tim strancima si prvi put pobjegao sa sata ,smišljao kako iznervirati profesore...</a:t>
            </a:r>
          </a:p>
        </p:txBody>
      </p:sp>
      <p:pic>
        <p:nvPicPr>
          <p:cNvPr id="4101" name="Picture 5" descr="C:\Users\Ivana\Desktop\New folder\Snapchat-229716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8" y="2988444"/>
            <a:ext cx="8136904" cy="3869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983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5544617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Moramo zahvaliti nasim razrednicima i profesorima koji su nas trpjeli toliko godina jer toliko godina nije malo.</a:t>
            </a:r>
          </a:p>
          <a:p>
            <a:pPr marL="0" indent="0">
              <a:buNone/>
            </a:pPr>
            <a:r>
              <a:rPr lang="hr-HR" dirty="0" smtClean="0"/>
              <a:t>Srednja škola </a:t>
            </a:r>
            <a:r>
              <a:rPr lang="hr-HR" dirty="0"/>
              <a:t>ć</a:t>
            </a:r>
            <a:r>
              <a:rPr lang="hr-HR" dirty="0" smtClean="0"/>
              <a:t>e nam biti novo iskustvo ali ne smijemo zaboraviti osnovnu školu,prijatelje koje smo tamo stekli, i nešto znanja koje smo iz nje ponijeli.  </a:t>
            </a:r>
            <a:endParaRPr lang="hr-H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46884"/>
            <a:ext cx="7488832" cy="2934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56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247</Words>
  <Application>Microsoft Office PowerPoint</Application>
  <PresentationFormat>On-screen Show (4:3)</PresentationFormat>
  <Paragraphs>21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8.c</vt:lpstr>
      <vt:lpstr>PowerPoint Presentation</vt:lpstr>
      <vt:lpstr>PowerPoint Presentation</vt:lpstr>
      <vt:lpstr>4.c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8.c</dc:title>
  <dc:creator>Ivana</dc:creator>
  <cp:lastModifiedBy>Ivana</cp:lastModifiedBy>
  <cp:revision>36</cp:revision>
  <dcterms:created xsi:type="dcterms:W3CDTF">2019-06-17T16:54:24Z</dcterms:created>
  <dcterms:modified xsi:type="dcterms:W3CDTF">2019-06-26T07:00:05Z</dcterms:modified>
</cp:coreProperties>
</file>