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3" r:id="rId3"/>
    <p:sldId id="333" r:id="rId4"/>
    <p:sldId id="340" r:id="rId5"/>
    <p:sldId id="335" r:id="rId6"/>
    <p:sldId id="339" r:id="rId7"/>
    <p:sldId id="341" r:id="rId8"/>
    <p:sldId id="342" r:id="rId9"/>
    <p:sldId id="344" r:id="rId10"/>
    <p:sldId id="34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5FF064-D42E-407A-920F-5994468B4352}" v="634" dt="2022-07-17T17:21:24.507"/>
    <p1510:client id="{81A7034F-42D8-86A4-EE26-DA73489B73FF}" v="73" dt="2022-07-17T16:11:56.585"/>
    <p1510:client id="{AF53306C-83DC-577A-116D-C27527D89FD5}" v="480" dt="2022-07-17T17:17:37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Bais" userId="1ac45be3-a225-480f-81a7-f01b4bfb2f73" providerId="ADAL" clId="{675FF064-D42E-407A-920F-5994468B4352}"/>
    <pc:docChg chg="undo custSel addSld delSld modSld sldOrd">
      <pc:chgData name="Marina Bais" userId="1ac45be3-a225-480f-81a7-f01b4bfb2f73" providerId="ADAL" clId="{675FF064-D42E-407A-920F-5994468B4352}" dt="2022-07-17T17:21:24.507" v="2436" actId="1076"/>
      <pc:docMkLst>
        <pc:docMk/>
      </pc:docMkLst>
      <pc:sldChg chg="addSp delSp modSp new mod setBg addAnim">
        <pc:chgData name="Marina Bais" userId="1ac45be3-a225-480f-81a7-f01b4bfb2f73" providerId="ADAL" clId="{675FF064-D42E-407A-920F-5994468B4352}" dt="2022-07-17T16:56:35.125" v="1870" actId="2711"/>
        <pc:sldMkLst>
          <pc:docMk/>
          <pc:sldMk cId="4143355921" sldId="256"/>
        </pc:sldMkLst>
        <pc:spChg chg="mod">
          <ac:chgData name="Marina Bais" userId="1ac45be3-a225-480f-81a7-f01b4bfb2f73" providerId="ADAL" clId="{675FF064-D42E-407A-920F-5994468B4352}" dt="2022-07-17T16:56:35.125" v="1870" actId="2711"/>
          <ac:spMkLst>
            <pc:docMk/>
            <pc:sldMk cId="4143355921" sldId="256"/>
            <ac:spMk id="2" creationId="{72E9BB95-BB97-1399-2AE6-D0CB0DA97158}"/>
          </ac:spMkLst>
        </pc:spChg>
        <pc:spChg chg="del">
          <ac:chgData name="Marina Bais" userId="1ac45be3-a225-480f-81a7-f01b4bfb2f73" providerId="ADAL" clId="{675FF064-D42E-407A-920F-5994468B4352}" dt="2022-07-17T16:17:09.386" v="1474" actId="478"/>
          <ac:spMkLst>
            <pc:docMk/>
            <pc:sldMk cId="4143355921" sldId="256"/>
            <ac:spMk id="3" creationId="{6A576131-6C07-E796-EE3F-13011EB91AD0}"/>
          </ac:spMkLst>
        </pc:spChg>
        <pc:spChg chg="add">
          <ac:chgData name="Marina Bais" userId="1ac45be3-a225-480f-81a7-f01b4bfb2f73" providerId="ADAL" clId="{675FF064-D42E-407A-920F-5994468B4352}" dt="2022-07-17T16:55:52.158" v="1860" actId="26606"/>
          <ac:spMkLst>
            <pc:docMk/>
            <pc:sldMk cId="4143355921" sldId="256"/>
            <ac:spMk id="12" creationId="{9B7AD9F6-8CE7-4299-8FC6-328F4DCD3FF9}"/>
          </ac:spMkLst>
        </pc:spChg>
        <pc:spChg chg="add">
          <ac:chgData name="Marina Bais" userId="1ac45be3-a225-480f-81a7-f01b4bfb2f73" providerId="ADAL" clId="{675FF064-D42E-407A-920F-5994468B4352}" dt="2022-07-17T16:55:52.158" v="1860" actId="26606"/>
          <ac:spMkLst>
            <pc:docMk/>
            <pc:sldMk cId="4143355921" sldId="256"/>
            <ac:spMk id="14" creationId="{F49775AF-8896-43EE-92C6-83497D6DC56F}"/>
          </ac:spMkLst>
        </pc:spChg>
        <pc:picChg chg="add del mod">
          <ac:chgData name="Marina Bais" userId="1ac45be3-a225-480f-81a7-f01b4bfb2f73" providerId="ADAL" clId="{675FF064-D42E-407A-920F-5994468B4352}" dt="2022-07-17T16:52:31.423" v="1822" actId="478"/>
          <ac:picMkLst>
            <pc:docMk/>
            <pc:sldMk cId="4143355921" sldId="256"/>
            <ac:picMk id="4" creationId="{CDB1279B-DA13-45DB-0826-1C4016C108F9}"/>
          </ac:picMkLst>
        </pc:picChg>
        <pc:picChg chg="add del mod">
          <ac:chgData name="Marina Bais" userId="1ac45be3-a225-480f-81a7-f01b4bfb2f73" providerId="ADAL" clId="{675FF064-D42E-407A-920F-5994468B4352}" dt="2022-07-17T16:52:30.642" v="1821" actId="478"/>
          <ac:picMkLst>
            <pc:docMk/>
            <pc:sldMk cId="4143355921" sldId="256"/>
            <ac:picMk id="5" creationId="{D5B8F627-F460-515E-56DE-C83A0F0AE2B9}"/>
          </ac:picMkLst>
        </pc:picChg>
        <pc:picChg chg="add mod">
          <ac:chgData name="Marina Bais" userId="1ac45be3-a225-480f-81a7-f01b4bfb2f73" providerId="ADAL" clId="{675FF064-D42E-407A-920F-5994468B4352}" dt="2022-07-17T16:55:52.158" v="1860" actId="26606"/>
          <ac:picMkLst>
            <pc:docMk/>
            <pc:sldMk cId="4143355921" sldId="256"/>
            <ac:picMk id="7" creationId="{4471283E-B4CA-A21B-243A-BF23F376C8C1}"/>
          </ac:picMkLst>
        </pc:picChg>
      </pc:sldChg>
      <pc:sldChg chg="addSp delSp modSp new del mod">
        <pc:chgData name="Marina Bais" userId="1ac45be3-a225-480f-81a7-f01b4bfb2f73" providerId="ADAL" clId="{675FF064-D42E-407A-920F-5994468B4352}" dt="2022-07-17T16:16:33.589" v="1471" actId="47"/>
        <pc:sldMkLst>
          <pc:docMk/>
          <pc:sldMk cId="969052518" sldId="257"/>
        </pc:sldMkLst>
        <pc:spChg chg="add mod">
          <ac:chgData name="Marina Bais" userId="1ac45be3-a225-480f-81a7-f01b4bfb2f73" providerId="ADAL" clId="{675FF064-D42E-407A-920F-5994468B4352}" dt="2022-07-16T10:30:18.281" v="138" actId="20577"/>
          <ac:spMkLst>
            <pc:docMk/>
            <pc:sldMk cId="969052518" sldId="257"/>
            <ac:spMk id="2" creationId="{E0E43364-AA57-9570-4611-D0C55782E177}"/>
          </ac:spMkLst>
        </pc:spChg>
        <pc:spChg chg="add del mod">
          <ac:chgData name="Marina Bais" userId="1ac45be3-a225-480f-81a7-f01b4bfb2f73" providerId="ADAL" clId="{675FF064-D42E-407A-920F-5994468B4352}" dt="2022-07-16T10:30:19.979" v="140"/>
          <ac:spMkLst>
            <pc:docMk/>
            <pc:sldMk cId="969052518" sldId="257"/>
            <ac:spMk id="3" creationId="{26750B0C-7720-24B1-4ACB-31A87FEF9827}"/>
          </ac:spMkLst>
        </pc:spChg>
        <pc:spChg chg="add del">
          <ac:chgData name="Marina Bais" userId="1ac45be3-a225-480f-81a7-f01b4bfb2f73" providerId="ADAL" clId="{675FF064-D42E-407A-920F-5994468B4352}" dt="2022-07-16T19:48:19.971" v="1324" actId="478"/>
          <ac:spMkLst>
            <pc:docMk/>
            <pc:sldMk cId="969052518" sldId="257"/>
            <ac:spMk id="5" creationId="{BC0327D0-866B-D809-EA50-3259DA4638F2}"/>
          </ac:spMkLst>
        </pc:spChg>
        <pc:spChg chg="add del">
          <ac:chgData name="Marina Bais" userId="1ac45be3-a225-480f-81a7-f01b4bfb2f73" providerId="ADAL" clId="{675FF064-D42E-407A-920F-5994468B4352}" dt="2022-07-16T19:48:17.132" v="1323" actId="478"/>
          <ac:spMkLst>
            <pc:docMk/>
            <pc:sldMk cId="969052518" sldId="257"/>
            <ac:spMk id="7" creationId="{F675784B-372D-1698-6B22-A761F730594D}"/>
          </ac:spMkLst>
        </pc:spChg>
        <pc:spChg chg="add del">
          <ac:chgData name="Marina Bais" userId="1ac45be3-a225-480f-81a7-f01b4bfb2f73" providerId="ADAL" clId="{675FF064-D42E-407A-920F-5994468B4352}" dt="2022-07-16T19:48:23.660" v="1326" actId="478"/>
          <ac:spMkLst>
            <pc:docMk/>
            <pc:sldMk cId="969052518" sldId="257"/>
            <ac:spMk id="9" creationId="{5640BA9D-D3B9-F51F-A5FF-79AD6BB2CDB7}"/>
          </ac:spMkLst>
        </pc:spChg>
        <pc:spChg chg="add del">
          <ac:chgData name="Marina Bais" userId="1ac45be3-a225-480f-81a7-f01b4bfb2f73" providerId="ADAL" clId="{675FF064-D42E-407A-920F-5994468B4352}" dt="2022-07-16T19:51:15.997" v="1330" actId="478"/>
          <ac:spMkLst>
            <pc:docMk/>
            <pc:sldMk cId="969052518" sldId="257"/>
            <ac:spMk id="11" creationId="{56FBEFC9-9445-E560-283C-4E86654476D3}"/>
          </ac:spMkLst>
        </pc:spChg>
        <pc:spChg chg="add del mod">
          <ac:chgData name="Marina Bais" userId="1ac45be3-a225-480f-81a7-f01b4bfb2f73" providerId="ADAL" clId="{675FF064-D42E-407A-920F-5994468B4352}" dt="2022-07-16T19:51:10.066" v="1329" actId="478"/>
          <ac:spMkLst>
            <pc:docMk/>
            <pc:sldMk cId="969052518" sldId="257"/>
            <ac:spMk id="12" creationId="{C569F649-932C-2C3E-E8BE-0FCA15E3A230}"/>
          </ac:spMkLst>
        </pc:spChg>
        <pc:spChg chg="add">
          <ac:chgData name="Marina Bais" userId="1ac45be3-a225-480f-81a7-f01b4bfb2f73" providerId="ADAL" clId="{675FF064-D42E-407A-920F-5994468B4352}" dt="2022-07-16T19:51:17.764" v="1331" actId="22"/>
          <ac:spMkLst>
            <pc:docMk/>
            <pc:sldMk cId="969052518" sldId="257"/>
            <ac:spMk id="14" creationId="{4BB24641-710C-DF98-2456-5AFC83611C3D}"/>
          </ac:spMkLst>
        </pc:spChg>
        <pc:spChg chg="add mod">
          <ac:chgData name="Marina Bais" userId="1ac45be3-a225-480f-81a7-f01b4bfb2f73" providerId="ADAL" clId="{675FF064-D42E-407A-920F-5994468B4352}" dt="2022-07-16T19:52:01.279" v="1333" actId="1076"/>
          <ac:spMkLst>
            <pc:docMk/>
            <pc:sldMk cId="969052518" sldId="257"/>
            <ac:spMk id="16" creationId="{D3EB5D3A-CEAE-A216-A645-8A63FA1B2179}"/>
          </ac:spMkLst>
        </pc:spChg>
      </pc:sldChg>
      <pc:sldChg chg="add del">
        <pc:chgData name="Marina Bais" userId="1ac45be3-a225-480f-81a7-f01b4bfb2f73" providerId="ADAL" clId="{675FF064-D42E-407A-920F-5994468B4352}" dt="2022-07-17T16:18:32.338" v="1484" actId="2696"/>
        <pc:sldMkLst>
          <pc:docMk/>
          <pc:sldMk cId="2251708935" sldId="300"/>
        </pc:sldMkLst>
      </pc:sldChg>
      <pc:sldChg chg="add del">
        <pc:chgData name="Marina Bais" userId="1ac45be3-a225-480f-81a7-f01b4bfb2f73" providerId="ADAL" clId="{675FF064-D42E-407A-920F-5994468B4352}" dt="2022-07-17T17:00:33.983" v="1903" actId="2696"/>
        <pc:sldMkLst>
          <pc:docMk/>
          <pc:sldMk cId="3641880997" sldId="314"/>
        </pc:sldMkLst>
      </pc:sldChg>
      <pc:sldChg chg="add del setBg">
        <pc:chgData name="Marina Bais" userId="1ac45be3-a225-480f-81a7-f01b4bfb2f73" providerId="ADAL" clId="{675FF064-D42E-407A-920F-5994468B4352}" dt="2022-07-17T17:00:22.678" v="1899" actId="2696"/>
        <pc:sldMkLst>
          <pc:docMk/>
          <pc:sldMk cId="3836305202" sldId="319"/>
        </pc:sldMkLst>
      </pc:sldChg>
      <pc:sldChg chg="add del">
        <pc:chgData name="Marina Bais" userId="1ac45be3-a225-480f-81a7-f01b4bfb2f73" providerId="ADAL" clId="{675FF064-D42E-407A-920F-5994468B4352}" dt="2022-07-17T17:00:36.730" v="1904" actId="2696"/>
        <pc:sldMkLst>
          <pc:docMk/>
          <pc:sldMk cId="328463236" sldId="326"/>
        </pc:sldMkLst>
      </pc:sldChg>
      <pc:sldChg chg="add del">
        <pc:chgData name="Marina Bais" userId="1ac45be3-a225-480f-81a7-f01b4bfb2f73" providerId="ADAL" clId="{675FF064-D42E-407A-920F-5994468B4352}" dt="2022-07-17T17:00:38.976" v="1905" actId="2696"/>
        <pc:sldMkLst>
          <pc:docMk/>
          <pc:sldMk cId="710338260" sldId="327"/>
        </pc:sldMkLst>
      </pc:sldChg>
      <pc:sldChg chg="add del">
        <pc:chgData name="Marina Bais" userId="1ac45be3-a225-480f-81a7-f01b4bfb2f73" providerId="ADAL" clId="{675FF064-D42E-407A-920F-5994468B4352}" dt="2022-07-17T17:00:27.055" v="1900" actId="2696"/>
        <pc:sldMkLst>
          <pc:docMk/>
          <pc:sldMk cId="3882466999" sldId="330"/>
        </pc:sldMkLst>
      </pc:sldChg>
      <pc:sldChg chg="delSp new del mod">
        <pc:chgData name="Marina Bais" userId="1ac45be3-a225-480f-81a7-f01b4bfb2f73" providerId="ADAL" clId="{675FF064-D42E-407A-920F-5994468B4352}" dt="2022-07-17T17:00:31.728" v="1902" actId="2696"/>
        <pc:sldMkLst>
          <pc:docMk/>
          <pc:sldMk cId="3740494513" sldId="331"/>
        </pc:sldMkLst>
        <pc:spChg chg="del">
          <ac:chgData name="Marina Bais" userId="1ac45be3-a225-480f-81a7-f01b4bfb2f73" providerId="ADAL" clId="{675FF064-D42E-407A-920F-5994468B4352}" dt="2022-07-16T10:16:48.108" v="5" actId="478"/>
          <ac:spMkLst>
            <pc:docMk/>
            <pc:sldMk cId="3740494513" sldId="331"/>
            <ac:spMk id="2" creationId="{8FB459AF-BE27-C64B-882F-47E1E3803698}"/>
          </ac:spMkLst>
        </pc:spChg>
        <pc:spChg chg="del">
          <ac:chgData name="Marina Bais" userId="1ac45be3-a225-480f-81a7-f01b4bfb2f73" providerId="ADAL" clId="{675FF064-D42E-407A-920F-5994468B4352}" dt="2022-07-16T10:16:49.317" v="6" actId="478"/>
          <ac:spMkLst>
            <pc:docMk/>
            <pc:sldMk cId="3740494513" sldId="331"/>
            <ac:spMk id="3" creationId="{E3764849-2E9A-7263-44AF-855C767C6DAF}"/>
          </ac:spMkLst>
        </pc:spChg>
      </pc:sldChg>
      <pc:sldChg chg="addSp delSp modSp new del mod ord">
        <pc:chgData name="Marina Bais" userId="1ac45be3-a225-480f-81a7-f01b4bfb2f73" providerId="ADAL" clId="{675FF064-D42E-407A-920F-5994468B4352}" dt="2022-07-17T16:16:44.647" v="1472" actId="2696"/>
        <pc:sldMkLst>
          <pc:docMk/>
          <pc:sldMk cId="1848067162" sldId="332"/>
        </pc:sldMkLst>
        <pc:spChg chg="add del mod">
          <ac:chgData name="Marina Bais" userId="1ac45be3-a225-480f-81a7-f01b4bfb2f73" providerId="ADAL" clId="{675FF064-D42E-407A-920F-5994468B4352}" dt="2022-07-16T11:47:35.772" v="517" actId="478"/>
          <ac:spMkLst>
            <pc:docMk/>
            <pc:sldMk cId="1848067162" sldId="332"/>
            <ac:spMk id="2" creationId="{61DA0208-9615-64F5-CF60-7E2E65B6047B}"/>
          </ac:spMkLst>
        </pc:spChg>
        <pc:spChg chg="add del">
          <ac:chgData name="Marina Bais" userId="1ac45be3-a225-480f-81a7-f01b4bfb2f73" providerId="ADAL" clId="{675FF064-D42E-407A-920F-5994468B4352}" dt="2022-07-16T10:37:25.156" v="207" actId="21"/>
          <ac:spMkLst>
            <pc:docMk/>
            <pc:sldMk cId="1848067162" sldId="332"/>
            <ac:spMk id="3" creationId="{3BE710A3-3DAB-EEA9-02A1-889B4686B279}"/>
          </ac:spMkLst>
        </pc:spChg>
        <pc:spChg chg="add del mod">
          <ac:chgData name="Marina Bais" userId="1ac45be3-a225-480f-81a7-f01b4bfb2f73" providerId="ADAL" clId="{675FF064-D42E-407A-920F-5994468B4352}" dt="2022-07-16T10:46:22.497" v="405" actId="478"/>
          <ac:spMkLst>
            <pc:docMk/>
            <pc:sldMk cId="1848067162" sldId="332"/>
            <ac:spMk id="27" creationId="{B42FB65E-661C-F76E-547F-7C27C80D6C8A}"/>
          </ac:spMkLst>
        </pc:spChg>
        <pc:spChg chg="add mod">
          <ac:chgData name="Marina Bais" userId="1ac45be3-a225-480f-81a7-f01b4bfb2f73" providerId="ADAL" clId="{675FF064-D42E-407A-920F-5994468B4352}" dt="2022-07-16T10:45:26.629" v="386" actId="14100"/>
          <ac:spMkLst>
            <pc:docMk/>
            <pc:sldMk cId="1848067162" sldId="332"/>
            <ac:spMk id="30" creationId="{5BF080AC-C29F-A2B8-3196-13D97FD382B0}"/>
          </ac:spMkLst>
        </pc:spChg>
        <pc:spChg chg="add mod">
          <ac:chgData name="Marina Bais" userId="1ac45be3-a225-480f-81a7-f01b4bfb2f73" providerId="ADAL" clId="{675FF064-D42E-407A-920F-5994468B4352}" dt="2022-07-16T10:45:26.629" v="386" actId="14100"/>
          <ac:spMkLst>
            <pc:docMk/>
            <pc:sldMk cId="1848067162" sldId="332"/>
            <ac:spMk id="33" creationId="{1F29DE63-3D69-E78E-4B54-4AE5E2E6FF71}"/>
          </ac:spMkLst>
        </pc:spChg>
        <pc:spChg chg="add mod">
          <ac:chgData name="Marina Bais" userId="1ac45be3-a225-480f-81a7-f01b4bfb2f73" providerId="ADAL" clId="{675FF064-D42E-407A-920F-5994468B4352}" dt="2022-07-16T10:45:26.629" v="386" actId="14100"/>
          <ac:spMkLst>
            <pc:docMk/>
            <pc:sldMk cId="1848067162" sldId="332"/>
            <ac:spMk id="36" creationId="{4824E96F-0492-21E9-D29F-5950F89E141B}"/>
          </ac:spMkLst>
        </pc:spChg>
        <pc:spChg chg="add del mod">
          <ac:chgData name="Marina Bais" userId="1ac45be3-a225-480f-81a7-f01b4bfb2f73" providerId="ADAL" clId="{675FF064-D42E-407A-920F-5994468B4352}" dt="2022-07-16T11:21:27.749" v="445" actId="478"/>
          <ac:spMkLst>
            <pc:docMk/>
            <pc:sldMk cId="1848067162" sldId="332"/>
            <ac:spMk id="39" creationId="{3B3E2CE4-40EB-AA5B-8891-DFD75F8DF737}"/>
          </ac:spMkLst>
        </pc:spChg>
        <pc:spChg chg="add mod">
          <ac:chgData name="Marina Bais" userId="1ac45be3-a225-480f-81a7-f01b4bfb2f73" providerId="ADAL" clId="{675FF064-D42E-407A-920F-5994468B4352}" dt="2022-07-16T10:48:15.388" v="411" actId="1076"/>
          <ac:spMkLst>
            <pc:docMk/>
            <pc:sldMk cId="1848067162" sldId="332"/>
            <ac:spMk id="42" creationId="{A81483CF-5993-37D6-8494-8440E22D006E}"/>
          </ac:spMkLst>
        </pc:spChg>
        <pc:spChg chg="add del mod">
          <ac:chgData name="Marina Bais" userId="1ac45be3-a225-480f-81a7-f01b4bfb2f73" providerId="ADAL" clId="{675FF064-D42E-407A-920F-5994468B4352}" dt="2022-07-16T11:20:57.266" v="441" actId="478"/>
          <ac:spMkLst>
            <pc:docMk/>
            <pc:sldMk cId="1848067162" sldId="332"/>
            <ac:spMk id="45" creationId="{6AC28AB2-8485-0360-08C6-6F84D55A0A1C}"/>
          </ac:spMkLst>
        </pc:spChg>
        <pc:spChg chg="add mod">
          <ac:chgData name="Marina Bais" userId="1ac45be3-a225-480f-81a7-f01b4bfb2f73" providerId="ADAL" clId="{675FF064-D42E-407A-920F-5994468B4352}" dt="2022-07-16T11:20:09.280" v="425" actId="14100"/>
          <ac:spMkLst>
            <pc:docMk/>
            <pc:sldMk cId="1848067162" sldId="332"/>
            <ac:spMk id="48" creationId="{D541D097-1D92-5F36-B49A-C3A816B3EA3B}"/>
          </ac:spMkLst>
        </pc:spChg>
        <pc:spChg chg="add del mod">
          <ac:chgData name="Marina Bais" userId="1ac45be3-a225-480f-81a7-f01b4bfb2f73" providerId="ADAL" clId="{675FF064-D42E-407A-920F-5994468B4352}" dt="2022-07-16T11:20:48.796" v="438" actId="478"/>
          <ac:spMkLst>
            <pc:docMk/>
            <pc:sldMk cId="1848067162" sldId="332"/>
            <ac:spMk id="51" creationId="{A82372E8-FCCF-3A7C-C526-B6016CBCEBF3}"/>
          </ac:spMkLst>
        </pc:spChg>
        <pc:spChg chg="add del mod">
          <ac:chgData name="Marina Bais" userId="1ac45be3-a225-480f-81a7-f01b4bfb2f73" providerId="ADAL" clId="{675FF064-D42E-407A-920F-5994468B4352}" dt="2022-07-16T11:20:43.869" v="437" actId="478"/>
          <ac:spMkLst>
            <pc:docMk/>
            <pc:sldMk cId="1848067162" sldId="332"/>
            <ac:spMk id="54" creationId="{FED0D9ED-411E-0688-A959-F7169FC09DCC}"/>
          </ac:spMkLst>
        </pc:spChg>
        <pc:spChg chg="add del mod">
          <ac:chgData name="Marina Bais" userId="1ac45be3-a225-480f-81a7-f01b4bfb2f73" providerId="ADAL" clId="{675FF064-D42E-407A-920F-5994468B4352}" dt="2022-07-16T11:20:26.711" v="432" actId="21"/>
          <ac:spMkLst>
            <pc:docMk/>
            <pc:sldMk cId="1848067162" sldId="332"/>
            <ac:spMk id="57" creationId="{E2B65C3E-DC60-16AE-1CEB-DD5E38CAECFE}"/>
          </ac:spMkLst>
        </pc:spChg>
        <pc:spChg chg="add del mod">
          <ac:chgData name="Marina Bais" userId="1ac45be3-a225-480f-81a7-f01b4bfb2f73" providerId="ADAL" clId="{675FF064-D42E-407A-920F-5994468B4352}" dt="2022-07-16T11:20:20.565" v="430" actId="478"/>
          <ac:spMkLst>
            <pc:docMk/>
            <pc:sldMk cId="1848067162" sldId="332"/>
            <ac:spMk id="60" creationId="{608D4065-4E61-4A08-7AC2-0308DF4316D2}"/>
          </ac:spMkLst>
        </pc:spChg>
        <pc:spChg chg="add mod">
          <ac:chgData name="Marina Bais" userId="1ac45be3-a225-480f-81a7-f01b4bfb2f73" providerId="ADAL" clId="{675FF064-D42E-407A-920F-5994468B4352}" dt="2022-07-16T11:20:09.280" v="425" actId="14100"/>
          <ac:spMkLst>
            <pc:docMk/>
            <pc:sldMk cId="1848067162" sldId="332"/>
            <ac:spMk id="63" creationId="{57FEC7D3-730C-C026-E618-1639CB39C983}"/>
          </ac:spMkLst>
        </pc:spChg>
        <pc:spChg chg="add mod">
          <ac:chgData name="Marina Bais" userId="1ac45be3-a225-480f-81a7-f01b4bfb2f73" providerId="ADAL" clId="{675FF064-D42E-407A-920F-5994468B4352}" dt="2022-07-16T11:46:53.043" v="511" actId="14100"/>
          <ac:spMkLst>
            <pc:docMk/>
            <pc:sldMk cId="1848067162" sldId="332"/>
            <ac:spMk id="72" creationId="{606E83B7-0CA9-7230-394E-E5E1FAC9C274}"/>
          </ac:spMkLst>
        </pc:spChg>
        <pc:picChg chg="add del mod">
          <ac:chgData name="Marina Bais" userId="1ac45be3-a225-480f-81a7-f01b4bfb2f73" providerId="ADAL" clId="{675FF064-D42E-407A-920F-5994468B4352}" dt="2022-07-16T11:37:29.481" v="489" actId="21"/>
          <ac:picMkLst>
            <pc:docMk/>
            <pc:sldMk cId="1848067162" sldId="332"/>
            <ac:picMk id="20" creationId="{7F004DB6-1C36-1D4E-09D1-74A2352C08DE}"/>
          </ac:picMkLst>
        </pc:picChg>
        <pc:picChg chg="add mod">
          <ac:chgData name="Marina Bais" userId="1ac45be3-a225-480f-81a7-f01b4bfb2f73" providerId="ADAL" clId="{675FF064-D42E-407A-920F-5994468B4352}" dt="2022-07-16T11:47:57.481" v="531" actId="1076"/>
          <ac:picMkLst>
            <pc:docMk/>
            <pc:sldMk cId="1848067162" sldId="332"/>
            <ac:picMk id="22" creationId="{5BC2C032-6261-2F4C-CF02-7666479F8F1D}"/>
          </ac:picMkLst>
        </pc:picChg>
        <pc:picChg chg="add del mod">
          <ac:chgData name="Marina Bais" userId="1ac45be3-a225-480f-81a7-f01b4bfb2f73" providerId="ADAL" clId="{675FF064-D42E-407A-920F-5994468B4352}" dt="2022-07-16T10:46:10.874" v="402" actId="21"/>
          <ac:picMkLst>
            <pc:docMk/>
            <pc:sldMk cId="1848067162" sldId="332"/>
            <ac:picMk id="24" creationId="{017018B2-10DA-21FA-F3D1-A7DD2D7353A7}"/>
          </ac:picMkLst>
        </pc:picChg>
        <pc:picChg chg="add del mod">
          <ac:chgData name="Marina Bais" userId="1ac45be3-a225-480f-81a7-f01b4bfb2f73" providerId="ADAL" clId="{675FF064-D42E-407A-920F-5994468B4352}" dt="2022-07-16T11:37:54.351" v="500" actId="478"/>
          <ac:picMkLst>
            <pc:docMk/>
            <pc:sldMk cId="1848067162" sldId="332"/>
            <ac:picMk id="26" creationId="{79FBA8D4-FBE5-5796-3FE9-0E1C6248E453}"/>
          </ac:picMkLst>
        </pc:picChg>
        <pc:picChg chg="add mod">
          <ac:chgData name="Marina Bais" userId="1ac45be3-a225-480f-81a7-f01b4bfb2f73" providerId="ADAL" clId="{675FF064-D42E-407A-920F-5994468B4352}" dt="2022-07-16T11:48:05.402" v="537" actId="1076"/>
          <ac:picMkLst>
            <pc:docMk/>
            <pc:sldMk cId="1848067162" sldId="332"/>
            <ac:picMk id="29" creationId="{5891F987-7E79-ADAE-EA03-2398C5802123}"/>
          </ac:picMkLst>
        </pc:picChg>
        <pc:picChg chg="add mod">
          <ac:chgData name="Marina Bais" userId="1ac45be3-a225-480f-81a7-f01b4bfb2f73" providerId="ADAL" clId="{675FF064-D42E-407A-920F-5994468B4352}" dt="2022-07-16T11:37:44.668" v="496" actId="1076"/>
          <ac:picMkLst>
            <pc:docMk/>
            <pc:sldMk cId="1848067162" sldId="332"/>
            <ac:picMk id="32" creationId="{79F78F92-A446-7DAA-8EE3-14AF52A6BFF1}"/>
          </ac:picMkLst>
        </pc:picChg>
        <pc:picChg chg="add mod">
          <ac:chgData name="Marina Bais" userId="1ac45be3-a225-480f-81a7-f01b4bfb2f73" providerId="ADAL" clId="{675FF064-D42E-407A-920F-5994468B4352}" dt="2022-07-16T11:47:08.545" v="515" actId="1076"/>
          <ac:picMkLst>
            <pc:docMk/>
            <pc:sldMk cId="1848067162" sldId="332"/>
            <ac:picMk id="35" creationId="{60500F13-B00C-E5DF-5B5C-018518AA1DF2}"/>
          </ac:picMkLst>
        </pc:picChg>
        <pc:picChg chg="add del mod">
          <ac:chgData name="Marina Bais" userId="1ac45be3-a225-480f-81a7-f01b4bfb2f73" providerId="ADAL" clId="{675FF064-D42E-407A-920F-5994468B4352}" dt="2022-07-16T11:21:27.749" v="445" actId="478"/>
          <ac:picMkLst>
            <pc:docMk/>
            <pc:sldMk cId="1848067162" sldId="332"/>
            <ac:picMk id="38" creationId="{569ACDDF-053C-B19A-F811-690CDBC7911D}"/>
          </ac:picMkLst>
        </pc:picChg>
        <pc:picChg chg="add mod">
          <ac:chgData name="Marina Bais" userId="1ac45be3-a225-480f-81a7-f01b4bfb2f73" providerId="ADAL" clId="{675FF064-D42E-407A-920F-5994468B4352}" dt="2022-07-16T11:48:02.798" v="535" actId="1076"/>
          <ac:picMkLst>
            <pc:docMk/>
            <pc:sldMk cId="1848067162" sldId="332"/>
            <ac:picMk id="41" creationId="{B001743B-B2EA-837D-3108-4FCF9118E0BA}"/>
          </ac:picMkLst>
        </pc:picChg>
        <pc:picChg chg="add del mod">
          <ac:chgData name="Marina Bais" userId="1ac45be3-a225-480f-81a7-f01b4bfb2f73" providerId="ADAL" clId="{675FF064-D42E-407A-920F-5994468B4352}" dt="2022-07-16T11:20:57.266" v="441" actId="478"/>
          <ac:picMkLst>
            <pc:docMk/>
            <pc:sldMk cId="1848067162" sldId="332"/>
            <ac:picMk id="44" creationId="{CEAD0C2D-A566-F032-AACD-4D7029321FC4}"/>
          </ac:picMkLst>
        </pc:picChg>
        <pc:picChg chg="add mod">
          <ac:chgData name="Marina Bais" userId="1ac45be3-a225-480f-81a7-f01b4bfb2f73" providerId="ADAL" clId="{675FF064-D42E-407A-920F-5994468B4352}" dt="2022-07-16T11:47:59.409" v="532" actId="1076"/>
          <ac:picMkLst>
            <pc:docMk/>
            <pc:sldMk cId="1848067162" sldId="332"/>
            <ac:picMk id="47" creationId="{E39E59A3-6202-269C-E4AA-F16C5E4F3E79}"/>
          </ac:picMkLst>
        </pc:picChg>
        <pc:picChg chg="add del mod">
          <ac:chgData name="Marina Bais" userId="1ac45be3-a225-480f-81a7-f01b4bfb2f73" providerId="ADAL" clId="{675FF064-D42E-407A-920F-5994468B4352}" dt="2022-07-16T11:20:48.796" v="438" actId="478"/>
          <ac:picMkLst>
            <pc:docMk/>
            <pc:sldMk cId="1848067162" sldId="332"/>
            <ac:picMk id="50" creationId="{9F24726B-236A-1B67-5AF4-BCB3C69893FA}"/>
          </ac:picMkLst>
        </pc:picChg>
        <pc:picChg chg="add del mod">
          <ac:chgData name="Marina Bais" userId="1ac45be3-a225-480f-81a7-f01b4bfb2f73" providerId="ADAL" clId="{675FF064-D42E-407A-920F-5994468B4352}" dt="2022-07-16T11:20:43.869" v="437" actId="478"/>
          <ac:picMkLst>
            <pc:docMk/>
            <pc:sldMk cId="1848067162" sldId="332"/>
            <ac:picMk id="53" creationId="{DCE51595-4CFF-61BF-99A3-EFB7C0649B43}"/>
          </ac:picMkLst>
        </pc:picChg>
        <pc:picChg chg="add del mod">
          <ac:chgData name="Marina Bais" userId="1ac45be3-a225-480f-81a7-f01b4bfb2f73" providerId="ADAL" clId="{675FF064-D42E-407A-920F-5994468B4352}" dt="2022-07-16T11:20:26.711" v="432" actId="21"/>
          <ac:picMkLst>
            <pc:docMk/>
            <pc:sldMk cId="1848067162" sldId="332"/>
            <ac:picMk id="56" creationId="{5FADD0BC-2CFD-0696-3E0E-51FD6871DA92}"/>
          </ac:picMkLst>
        </pc:picChg>
        <pc:picChg chg="add del mod">
          <ac:chgData name="Marina Bais" userId="1ac45be3-a225-480f-81a7-f01b4bfb2f73" providerId="ADAL" clId="{675FF064-D42E-407A-920F-5994468B4352}" dt="2022-07-16T11:20:20.565" v="430" actId="478"/>
          <ac:picMkLst>
            <pc:docMk/>
            <pc:sldMk cId="1848067162" sldId="332"/>
            <ac:picMk id="59" creationId="{22DF33AF-4FA2-0D76-E920-0ED6A00582DB}"/>
          </ac:picMkLst>
        </pc:picChg>
        <pc:picChg chg="add mod">
          <ac:chgData name="Marina Bais" userId="1ac45be3-a225-480f-81a7-f01b4bfb2f73" providerId="ADAL" clId="{675FF064-D42E-407A-920F-5994468B4352}" dt="2022-07-16T11:48:03.899" v="536" actId="1076"/>
          <ac:picMkLst>
            <pc:docMk/>
            <pc:sldMk cId="1848067162" sldId="332"/>
            <ac:picMk id="62" creationId="{61C71D3E-15F8-173F-5911-32515D865B8D}"/>
          </ac:picMkLst>
        </pc:picChg>
        <pc:picChg chg="add mod">
          <ac:chgData name="Marina Bais" userId="1ac45be3-a225-480f-81a7-f01b4bfb2f73" providerId="ADAL" clId="{675FF064-D42E-407A-920F-5994468B4352}" dt="2022-07-16T11:47:56.689" v="530" actId="1076"/>
          <ac:picMkLst>
            <pc:docMk/>
            <pc:sldMk cId="1848067162" sldId="332"/>
            <ac:picMk id="64" creationId="{7A67E3E3-DC64-A197-65C3-498B65E20102}"/>
          </ac:picMkLst>
        </pc:picChg>
        <pc:picChg chg="add mod">
          <ac:chgData name="Marina Bais" userId="1ac45be3-a225-480f-81a7-f01b4bfb2f73" providerId="ADAL" clId="{675FF064-D42E-407A-920F-5994468B4352}" dt="2022-07-16T11:48:01.796" v="534" actId="1076"/>
          <ac:picMkLst>
            <pc:docMk/>
            <pc:sldMk cId="1848067162" sldId="332"/>
            <ac:picMk id="69" creationId="{758E2501-CDF0-143B-A83A-78C05F982971}"/>
          </ac:picMkLst>
        </pc:picChg>
        <pc:picChg chg="add mod">
          <ac:chgData name="Marina Bais" userId="1ac45be3-a225-480f-81a7-f01b4bfb2f73" providerId="ADAL" clId="{675FF064-D42E-407A-920F-5994468B4352}" dt="2022-07-16T11:48:00.610" v="533" actId="1076"/>
          <ac:picMkLst>
            <pc:docMk/>
            <pc:sldMk cId="1848067162" sldId="332"/>
            <ac:picMk id="71" creationId="{DEDB857D-9CC4-938D-BD8D-987D642C750F}"/>
          </ac:picMkLst>
        </pc:picChg>
        <pc:cxnChg chg="add del mod">
          <ac:chgData name="Marina Bais" userId="1ac45be3-a225-480f-81a7-f01b4bfb2f73" providerId="ADAL" clId="{675FF064-D42E-407A-920F-5994468B4352}" dt="2022-07-16T11:47:42.936" v="523" actId="478"/>
          <ac:cxnSpMkLst>
            <pc:docMk/>
            <pc:sldMk cId="1848067162" sldId="332"/>
            <ac:cxnSpMk id="5" creationId="{909BBA58-ED93-EBCB-9A0E-D026F7C4FF1C}"/>
          </ac:cxnSpMkLst>
        </pc:cxnChg>
        <pc:cxnChg chg="add del mod">
          <ac:chgData name="Marina Bais" userId="1ac45be3-a225-480f-81a7-f01b4bfb2f73" providerId="ADAL" clId="{675FF064-D42E-407A-920F-5994468B4352}" dt="2022-07-16T11:47:41.873" v="522" actId="478"/>
          <ac:cxnSpMkLst>
            <pc:docMk/>
            <pc:sldMk cId="1848067162" sldId="332"/>
            <ac:cxnSpMk id="8" creationId="{499D792B-5529-E0B5-BCF9-CB5A4E4295E9}"/>
          </ac:cxnSpMkLst>
        </pc:cxnChg>
        <pc:cxnChg chg="add del">
          <ac:chgData name="Marina Bais" userId="1ac45be3-a225-480f-81a7-f01b4bfb2f73" providerId="ADAL" clId="{675FF064-D42E-407A-920F-5994468B4352}" dt="2022-07-16T11:47:39.925" v="520" actId="478"/>
          <ac:cxnSpMkLst>
            <pc:docMk/>
            <pc:sldMk cId="1848067162" sldId="332"/>
            <ac:cxnSpMk id="10" creationId="{630F4E49-91FA-1718-B09F-0C990867FB45}"/>
          </ac:cxnSpMkLst>
        </pc:cxnChg>
        <pc:cxnChg chg="add del">
          <ac:chgData name="Marina Bais" userId="1ac45be3-a225-480f-81a7-f01b4bfb2f73" providerId="ADAL" clId="{675FF064-D42E-407A-920F-5994468B4352}" dt="2022-07-16T11:47:40.926" v="521" actId="478"/>
          <ac:cxnSpMkLst>
            <pc:docMk/>
            <pc:sldMk cId="1848067162" sldId="332"/>
            <ac:cxnSpMk id="12" creationId="{BF7D0D92-C168-E45D-ADBC-C119D712B43A}"/>
          </ac:cxnSpMkLst>
        </pc:cxnChg>
        <pc:cxnChg chg="add del mod">
          <ac:chgData name="Marina Bais" userId="1ac45be3-a225-480f-81a7-f01b4bfb2f73" providerId="ADAL" clId="{675FF064-D42E-407A-920F-5994468B4352}" dt="2022-07-16T11:47:37.723" v="518" actId="478"/>
          <ac:cxnSpMkLst>
            <pc:docMk/>
            <pc:sldMk cId="1848067162" sldId="332"/>
            <ac:cxnSpMk id="14" creationId="{108CBE00-923B-BB74-3A35-A95F3C63469C}"/>
          </ac:cxnSpMkLst>
        </pc:cxnChg>
        <pc:cxnChg chg="add del mod">
          <ac:chgData name="Marina Bais" userId="1ac45be3-a225-480f-81a7-f01b4bfb2f73" providerId="ADAL" clId="{675FF064-D42E-407A-920F-5994468B4352}" dt="2022-07-16T11:47:38.789" v="519" actId="478"/>
          <ac:cxnSpMkLst>
            <pc:docMk/>
            <pc:sldMk cId="1848067162" sldId="332"/>
            <ac:cxnSpMk id="16" creationId="{230862DF-8E19-07EB-15E5-A7F99C34770B}"/>
          </ac:cxnSpMkLst>
        </pc:cxnChg>
      </pc:sldChg>
      <pc:sldChg chg="addSp delSp modSp add mod">
        <pc:chgData name="Marina Bais" userId="1ac45be3-a225-480f-81a7-f01b4bfb2f73" providerId="ADAL" clId="{675FF064-D42E-407A-920F-5994468B4352}" dt="2022-07-17T16:39:26.409" v="1699" actId="113"/>
        <pc:sldMkLst>
          <pc:docMk/>
          <pc:sldMk cId="3924575204" sldId="333"/>
        </pc:sldMkLst>
        <pc:spChg chg="mod">
          <ac:chgData name="Marina Bais" userId="1ac45be3-a225-480f-81a7-f01b4bfb2f73" providerId="ADAL" clId="{675FF064-D42E-407A-920F-5994468B4352}" dt="2022-07-17T16:39:26.409" v="1699" actId="113"/>
          <ac:spMkLst>
            <pc:docMk/>
            <pc:sldMk cId="3924575204" sldId="333"/>
            <ac:spMk id="2" creationId="{61DA0208-9615-64F5-CF60-7E2E65B6047B}"/>
          </ac:spMkLst>
        </pc:spChg>
        <pc:spChg chg="add mod">
          <ac:chgData name="Marina Bais" userId="1ac45be3-a225-480f-81a7-f01b4bfb2f73" providerId="ADAL" clId="{675FF064-D42E-407A-920F-5994468B4352}" dt="2022-07-16T16:44:26.034" v="1162" actId="1076"/>
          <ac:spMkLst>
            <pc:docMk/>
            <pc:sldMk cId="3924575204" sldId="333"/>
            <ac:spMk id="3" creationId="{592C54D4-57D2-2BEB-8DAB-C205965F2646}"/>
          </ac:spMkLst>
        </pc:spChg>
        <pc:spChg chg="add mod">
          <ac:chgData name="Marina Bais" userId="1ac45be3-a225-480f-81a7-f01b4bfb2f73" providerId="ADAL" clId="{675FF064-D42E-407A-920F-5994468B4352}" dt="2022-07-16T16:44:31.246" v="1163" actId="1076"/>
          <ac:spMkLst>
            <pc:docMk/>
            <pc:sldMk cId="3924575204" sldId="333"/>
            <ac:spMk id="4" creationId="{0C6B1208-01DF-0AD3-EF18-5383F5755073}"/>
          </ac:spMkLst>
        </pc:spChg>
        <pc:spChg chg="add mod">
          <ac:chgData name="Marina Bais" userId="1ac45be3-a225-480f-81a7-f01b4bfb2f73" providerId="ADAL" clId="{675FF064-D42E-407A-920F-5994468B4352}" dt="2022-07-17T16:39:18.928" v="1698" actId="14100"/>
          <ac:spMkLst>
            <pc:docMk/>
            <pc:sldMk cId="3924575204" sldId="333"/>
            <ac:spMk id="6" creationId="{83FB9B80-56FF-1250-C058-5295ACCCE46B}"/>
          </ac:spMkLst>
        </pc:spChg>
        <pc:spChg chg="add mod">
          <ac:chgData name="Marina Bais" userId="1ac45be3-a225-480f-81a7-f01b4bfb2f73" providerId="ADAL" clId="{675FF064-D42E-407A-920F-5994468B4352}" dt="2022-07-16T16:44:07.121" v="1160" actId="1076"/>
          <ac:spMkLst>
            <pc:docMk/>
            <pc:sldMk cId="3924575204" sldId="333"/>
            <ac:spMk id="35" creationId="{53C7703D-EE86-B522-05F4-E04B23BC73D0}"/>
          </ac:spMkLst>
        </pc:spChg>
        <pc:picChg chg="add mod">
          <ac:chgData name="Marina Bais" userId="1ac45be3-a225-480f-81a7-f01b4bfb2f73" providerId="ADAL" clId="{675FF064-D42E-407A-920F-5994468B4352}" dt="2022-07-16T16:44:20.376" v="1161" actId="1076"/>
          <ac:picMkLst>
            <pc:docMk/>
            <pc:sldMk cId="3924575204" sldId="333"/>
            <ac:picMk id="7" creationId="{BF473DC4-F55B-3B4A-9120-3833332FC81D}"/>
          </ac:picMkLst>
        </pc:picChg>
        <pc:picChg chg="add mod">
          <ac:chgData name="Marina Bais" userId="1ac45be3-a225-480f-81a7-f01b4bfb2f73" providerId="ADAL" clId="{675FF064-D42E-407A-920F-5994468B4352}" dt="2022-07-16T16:43:23.368" v="1127" actId="1076"/>
          <ac:picMkLst>
            <pc:docMk/>
            <pc:sldMk cId="3924575204" sldId="333"/>
            <ac:picMk id="9" creationId="{E5E130F0-B123-9B4C-7F2E-87FCAAD0E037}"/>
          </ac:picMkLst>
        </pc:picChg>
        <pc:picChg chg="add mod">
          <ac:chgData name="Marina Bais" userId="1ac45be3-a225-480f-81a7-f01b4bfb2f73" providerId="ADAL" clId="{675FF064-D42E-407A-920F-5994468B4352}" dt="2022-07-16T16:43:28.280" v="1129" actId="1076"/>
          <ac:picMkLst>
            <pc:docMk/>
            <pc:sldMk cId="3924575204" sldId="333"/>
            <ac:picMk id="33" creationId="{84E04ABC-2A68-A484-87C9-16D2C4B29DC9}"/>
          </ac:picMkLst>
        </pc:picChg>
        <pc:cxnChg chg="del mod">
          <ac:chgData name="Marina Bais" userId="1ac45be3-a225-480f-81a7-f01b4bfb2f73" providerId="ADAL" clId="{675FF064-D42E-407A-920F-5994468B4352}" dt="2022-07-16T16:40:40.499" v="1097" actId="478"/>
          <ac:cxnSpMkLst>
            <pc:docMk/>
            <pc:sldMk cId="3924575204" sldId="333"/>
            <ac:cxnSpMk id="5" creationId="{909BBA58-ED93-EBCB-9A0E-D026F7C4FF1C}"/>
          </ac:cxnSpMkLst>
        </pc:cxnChg>
        <pc:cxnChg chg="mod">
          <ac:chgData name="Marina Bais" userId="1ac45be3-a225-480f-81a7-f01b4bfb2f73" providerId="ADAL" clId="{675FF064-D42E-407A-920F-5994468B4352}" dt="2022-07-16T16:42:16.496" v="1114" actId="14100"/>
          <ac:cxnSpMkLst>
            <pc:docMk/>
            <pc:sldMk cId="3924575204" sldId="333"/>
            <ac:cxnSpMk id="8" creationId="{499D792B-5529-E0B5-BCF9-CB5A4E4295E9}"/>
          </ac:cxnSpMkLst>
        </pc:cxnChg>
        <pc:cxnChg chg="del">
          <ac:chgData name="Marina Bais" userId="1ac45be3-a225-480f-81a7-f01b4bfb2f73" providerId="ADAL" clId="{675FF064-D42E-407A-920F-5994468B4352}" dt="2022-07-16T16:41:32.873" v="1105" actId="478"/>
          <ac:cxnSpMkLst>
            <pc:docMk/>
            <pc:sldMk cId="3924575204" sldId="333"/>
            <ac:cxnSpMk id="10" creationId="{630F4E49-91FA-1718-B09F-0C990867FB45}"/>
          </ac:cxnSpMkLst>
        </pc:cxnChg>
        <pc:cxnChg chg="del mod">
          <ac:chgData name="Marina Bais" userId="1ac45be3-a225-480f-81a7-f01b4bfb2f73" providerId="ADAL" clId="{675FF064-D42E-407A-920F-5994468B4352}" dt="2022-07-16T16:41:22.003" v="1103" actId="478"/>
          <ac:cxnSpMkLst>
            <pc:docMk/>
            <pc:sldMk cId="3924575204" sldId="333"/>
            <ac:cxnSpMk id="12" creationId="{BF7D0D92-C168-E45D-ADBC-C119D712B43A}"/>
          </ac:cxnSpMkLst>
        </pc:cxnChg>
        <pc:cxnChg chg="add mod">
          <ac:chgData name="Marina Bais" userId="1ac45be3-a225-480f-81a7-f01b4bfb2f73" providerId="ADAL" clId="{675FF064-D42E-407A-920F-5994468B4352}" dt="2022-07-16T16:43:16.885" v="1125" actId="1076"/>
          <ac:cxnSpMkLst>
            <pc:docMk/>
            <pc:sldMk cId="3924575204" sldId="333"/>
            <ac:cxnSpMk id="13" creationId="{77AA97E9-DD3F-B215-D84F-CF0500C5D82C}"/>
          </ac:cxnSpMkLst>
        </pc:cxnChg>
        <pc:cxnChg chg="del mod">
          <ac:chgData name="Marina Bais" userId="1ac45be3-a225-480f-81a7-f01b4bfb2f73" providerId="ADAL" clId="{675FF064-D42E-407A-920F-5994468B4352}" dt="2022-07-16T16:41:40.954" v="1107" actId="478"/>
          <ac:cxnSpMkLst>
            <pc:docMk/>
            <pc:sldMk cId="3924575204" sldId="333"/>
            <ac:cxnSpMk id="14" creationId="{108CBE00-923B-BB74-3A35-A95F3C63469C}"/>
          </ac:cxnSpMkLst>
        </pc:cxnChg>
        <pc:cxnChg chg="mod">
          <ac:chgData name="Marina Bais" userId="1ac45be3-a225-480f-81a7-f01b4bfb2f73" providerId="ADAL" clId="{675FF064-D42E-407A-920F-5994468B4352}" dt="2022-07-16T16:43:16.885" v="1125" actId="1076"/>
          <ac:cxnSpMkLst>
            <pc:docMk/>
            <pc:sldMk cId="3924575204" sldId="333"/>
            <ac:cxnSpMk id="16" creationId="{230862DF-8E19-07EB-15E5-A7F99C34770B}"/>
          </ac:cxnSpMkLst>
        </pc:cxnChg>
        <pc:cxnChg chg="add mod">
          <ac:chgData name="Marina Bais" userId="1ac45be3-a225-480f-81a7-f01b4bfb2f73" providerId="ADAL" clId="{675FF064-D42E-407A-920F-5994468B4352}" dt="2022-07-16T16:43:16.885" v="1125" actId="1076"/>
          <ac:cxnSpMkLst>
            <pc:docMk/>
            <pc:sldMk cId="3924575204" sldId="333"/>
            <ac:cxnSpMk id="17" creationId="{7B712DDC-5EB7-2447-08A4-D537F0449E99}"/>
          </ac:cxnSpMkLst>
        </pc:cxnChg>
        <pc:cxnChg chg="add mod">
          <ac:chgData name="Marina Bais" userId="1ac45be3-a225-480f-81a7-f01b4bfb2f73" providerId="ADAL" clId="{675FF064-D42E-407A-920F-5994468B4352}" dt="2022-07-16T16:43:16.885" v="1125" actId="1076"/>
          <ac:cxnSpMkLst>
            <pc:docMk/>
            <pc:sldMk cId="3924575204" sldId="333"/>
            <ac:cxnSpMk id="19" creationId="{9B1D6083-5EAF-1E41-4136-690ED1603890}"/>
          </ac:cxnSpMkLst>
        </pc:cxnChg>
        <pc:cxnChg chg="add mod">
          <ac:chgData name="Marina Bais" userId="1ac45be3-a225-480f-81a7-f01b4bfb2f73" providerId="ADAL" clId="{675FF064-D42E-407A-920F-5994468B4352}" dt="2022-07-16T16:43:16.885" v="1125" actId="1076"/>
          <ac:cxnSpMkLst>
            <pc:docMk/>
            <pc:sldMk cId="3924575204" sldId="333"/>
            <ac:cxnSpMk id="21" creationId="{ADD6B2ED-3128-20FF-80DD-D4BFD933468F}"/>
          </ac:cxnSpMkLst>
        </pc:cxnChg>
        <pc:cxnChg chg="add mod">
          <ac:chgData name="Marina Bais" userId="1ac45be3-a225-480f-81a7-f01b4bfb2f73" providerId="ADAL" clId="{675FF064-D42E-407A-920F-5994468B4352}" dt="2022-07-16T16:43:16.885" v="1125" actId="1076"/>
          <ac:cxnSpMkLst>
            <pc:docMk/>
            <pc:sldMk cId="3924575204" sldId="333"/>
            <ac:cxnSpMk id="23" creationId="{52627BA2-5857-4D95-FB76-C15838845E01}"/>
          </ac:cxnSpMkLst>
        </pc:cxnChg>
        <pc:cxnChg chg="add mod">
          <ac:chgData name="Marina Bais" userId="1ac45be3-a225-480f-81a7-f01b4bfb2f73" providerId="ADAL" clId="{675FF064-D42E-407A-920F-5994468B4352}" dt="2022-07-16T16:43:16.885" v="1125" actId="1076"/>
          <ac:cxnSpMkLst>
            <pc:docMk/>
            <pc:sldMk cId="3924575204" sldId="333"/>
            <ac:cxnSpMk id="25" creationId="{3E250640-F869-999A-339D-5C5410644F9F}"/>
          </ac:cxnSpMkLst>
        </pc:cxnChg>
        <pc:cxnChg chg="add mod">
          <ac:chgData name="Marina Bais" userId="1ac45be3-a225-480f-81a7-f01b4bfb2f73" providerId="ADAL" clId="{675FF064-D42E-407A-920F-5994468B4352}" dt="2022-07-16T16:43:16.885" v="1125" actId="1076"/>
          <ac:cxnSpMkLst>
            <pc:docMk/>
            <pc:sldMk cId="3924575204" sldId="333"/>
            <ac:cxnSpMk id="27" creationId="{8991208B-2384-5086-DAF5-2D506F7A2BB2}"/>
          </ac:cxnSpMkLst>
        </pc:cxnChg>
        <pc:cxnChg chg="add del">
          <ac:chgData name="Marina Bais" userId="1ac45be3-a225-480f-81a7-f01b4bfb2f73" providerId="ADAL" clId="{675FF064-D42E-407A-920F-5994468B4352}" dt="2022-07-16T16:41:48.800" v="1109" actId="478"/>
          <ac:cxnSpMkLst>
            <pc:docMk/>
            <pc:sldMk cId="3924575204" sldId="333"/>
            <ac:cxnSpMk id="29" creationId="{6FF3710F-0381-3BDF-411C-BBFD6EEF5548}"/>
          </ac:cxnSpMkLst>
        </pc:cxnChg>
      </pc:sldChg>
      <pc:sldChg chg="addSp delSp modSp new del mod">
        <pc:chgData name="Marina Bais" userId="1ac45be3-a225-480f-81a7-f01b4bfb2f73" providerId="ADAL" clId="{675FF064-D42E-407A-920F-5994468B4352}" dt="2022-07-17T16:18:03.436" v="1483" actId="2696"/>
        <pc:sldMkLst>
          <pc:docMk/>
          <pc:sldMk cId="3404246289" sldId="334"/>
        </pc:sldMkLst>
        <pc:spChg chg="add del mod">
          <ac:chgData name="Marina Bais" userId="1ac45be3-a225-480f-81a7-f01b4bfb2f73" providerId="ADAL" clId="{675FF064-D42E-407A-920F-5994468B4352}" dt="2022-07-16T11:36:12.891" v="462" actId="21"/>
          <ac:spMkLst>
            <pc:docMk/>
            <pc:sldMk cId="3404246289" sldId="334"/>
            <ac:spMk id="6" creationId="{3FF5096F-0B6B-2098-1078-9FAB9282F71C}"/>
          </ac:spMkLst>
        </pc:spChg>
        <pc:spChg chg="add del mod">
          <ac:chgData name="Marina Bais" userId="1ac45be3-a225-480f-81a7-f01b4bfb2f73" providerId="ADAL" clId="{675FF064-D42E-407A-920F-5994468B4352}" dt="2022-07-16T11:36:06.148" v="460" actId="21"/>
          <ac:spMkLst>
            <pc:docMk/>
            <pc:sldMk cId="3404246289" sldId="334"/>
            <ac:spMk id="9" creationId="{1252F363-6B59-95D4-EA83-3471C92D83A4}"/>
          </ac:spMkLst>
        </pc:spChg>
        <pc:spChg chg="add del mod">
          <ac:chgData name="Marina Bais" userId="1ac45be3-a225-480f-81a7-f01b4bfb2f73" providerId="ADAL" clId="{675FF064-D42E-407A-920F-5994468B4352}" dt="2022-07-16T11:36:03.021" v="459" actId="21"/>
          <ac:spMkLst>
            <pc:docMk/>
            <pc:sldMk cId="3404246289" sldId="334"/>
            <ac:spMk id="12" creationId="{769229C3-7F41-CAFB-D4EA-C8CDC5FA9240}"/>
          </ac:spMkLst>
        </pc:spChg>
        <pc:spChg chg="add del mod">
          <ac:chgData name="Marina Bais" userId="1ac45be3-a225-480f-81a7-f01b4bfb2f73" providerId="ADAL" clId="{675FF064-D42E-407A-920F-5994468B4352}" dt="2022-07-16T11:36:09.402" v="461" actId="21"/>
          <ac:spMkLst>
            <pc:docMk/>
            <pc:sldMk cId="3404246289" sldId="334"/>
            <ac:spMk id="15" creationId="{FE720333-7695-2616-C03B-BF714E3F7C28}"/>
          </ac:spMkLst>
        </pc:spChg>
        <pc:spChg chg="add del mod">
          <ac:chgData name="Marina Bais" userId="1ac45be3-a225-480f-81a7-f01b4bfb2f73" providerId="ADAL" clId="{675FF064-D42E-407A-920F-5994468B4352}" dt="2022-07-16T15:44:17.541" v="610" actId="478"/>
          <ac:spMkLst>
            <pc:docMk/>
            <pc:sldMk cId="3404246289" sldId="334"/>
            <ac:spMk id="18" creationId="{B9B1614E-7D82-A864-9D1E-B560E09CA9DF}"/>
          </ac:spMkLst>
        </pc:spChg>
        <pc:picChg chg="add mod">
          <ac:chgData name="Marina Bais" userId="1ac45be3-a225-480f-81a7-f01b4bfb2f73" providerId="ADAL" clId="{675FF064-D42E-407A-920F-5994468B4352}" dt="2022-07-16T11:36:19.295" v="464" actId="1076"/>
          <ac:picMkLst>
            <pc:docMk/>
            <pc:sldMk cId="3404246289" sldId="334"/>
            <ac:picMk id="2" creationId="{8445EB63-D094-7691-4368-97A6BABF1ABD}"/>
          </ac:picMkLst>
        </pc:picChg>
        <pc:picChg chg="add mod">
          <ac:chgData name="Marina Bais" userId="1ac45be3-a225-480f-81a7-f01b4bfb2f73" providerId="ADAL" clId="{675FF064-D42E-407A-920F-5994468B4352}" dt="2022-07-16T11:21:24.815" v="444" actId="1076"/>
          <ac:picMkLst>
            <pc:docMk/>
            <pc:sldMk cId="3404246289" sldId="334"/>
            <ac:picMk id="3" creationId="{846FCECF-9B0F-B83A-5CD2-5A78479122D3}"/>
          </ac:picMkLst>
        </pc:picChg>
        <pc:picChg chg="add mod">
          <ac:chgData name="Marina Bais" userId="1ac45be3-a225-480f-81a7-f01b4bfb2f73" providerId="ADAL" clId="{675FF064-D42E-407A-920F-5994468B4352}" dt="2022-07-16T11:35:50.484" v="458" actId="1076"/>
          <ac:picMkLst>
            <pc:docMk/>
            <pc:sldMk cId="3404246289" sldId="334"/>
            <ac:picMk id="5" creationId="{4AE20ABB-FFEF-7062-F311-3607B75B1EEC}"/>
          </ac:picMkLst>
        </pc:picChg>
        <pc:picChg chg="add mod">
          <ac:chgData name="Marina Bais" userId="1ac45be3-a225-480f-81a7-f01b4bfb2f73" providerId="ADAL" clId="{675FF064-D42E-407A-920F-5994468B4352}" dt="2022-07-16T11:36:26.589" v="468" actId="1076"/>
          <ac:picMkLst>
            <pc:docMk/>
            <pc:sldMk cId="3404246289" sldId="334"/>
            <ac:picMk id="8" creationId="{9D9ED23C-99D9-29D7-A5CD-742EC546146C}"/>
          </ac:picMkLst>
        </pc:picChg>
        <pc:picChg chg="add mod">
          <ac:chgData name="Marina Bais" userId="1ac45be3-a225-480f-81a7-f01b4bfb2f73" providerId="ADAL" clId="{675FF064-D42E-407A-920F-5994468B4352}" dt="2022-07-16T11:36:28.690" v="469" actId="14100"/>
          <ac:picMkLst>
            <pc:docMk/>
            <pc:sldMk cId="3404246289" sldId="334"/>
            <ac:picMk id="11" creationId="{A347FBC4-9D0F-E6F4-DDE7-2750BCB13DCB}"/>
          </ac:picMkLst>
        </pc:picChg>
        <pc:picChg chg="add mod">
          <ac:chgData name="Marina Bais" userId="1ac45be3-a225-480f-81a7-f01b4bfb2f73" providerId="ADAL" clId="{675FF064-D42E-407A-920F-5994468B4352}" dt="2022-07-16T11:36:22.791" v="466" actId="14100"/>
          <ac:picMkLst>
            <pc:docMk/>
            <pc:sldMk cId="3404246289" sldId="334"/>
            <ac:picMk id="14" creationId="{48F4F0F2-1EE8-CD09-6312-6DD9C6A3D03E}"/>
          </ac:picMkLst>
        </pc:picChg>
        <pc:picChg chg="add del mod">
          <ac:chgData name="Marina Bais" userId="1ac45be3-a225-480f-81a7-f01b4bfb2f73" providerId="ADAL" clId="{675FF064-D42E-407A-920F-5994468B4352}" dt="2022-07-16T15:44:17.541" v="610" actId="478"/>
          <ac:picMkLst>
            <pc:docMk/>
            <pc:sldMk cId="3404246289" sldId="334"/>
            <ac:picMk id="17" creationId="{69E6617C-8060-5DC6-2265-6BC055D67F5A}"/>
          </ac:picMkLst>
        </pc:picChg>
        <pc:picChg chg="add mod">
          <ac:chgData name="Marina Bais" userId="1ac45be3-a225-480f-81a7-f01b4bfb2f73" providerId="ADAL" clId="{675FF064-D42E-407A-920F-5994468B4352}" dt="2022-07-16T15:44:15.949" v="609" actId="14100"/>
          <ac:picMkLst>
            <pc:docMk/>
            <pc:sldMk cId="3404246289" sldId="334"/>
            <ac:picMk id="20" creationId="{12AE3DF8-61BB-9784-5DD3-A8EDBE41EA56}"/>
          </ac:picMkLst>
        </pc:picChg>
      </pc:sldChg>
      <pc:sldChg chg="addSp delSp modSp add mod ord delAnim">
        <pc:chgData name="Marina Bais" userId="1ac45be3-a225-480f-81a7-f01b4bfb2f73" providerId="ADAL" clId="{675FF064-D42E-407A-920F-5994468B4352}" dt="2022-07-17T16:40:25.775" v="1705" actId="11529"/>
        <pc:sldMkLst>
          <pc:docMk/>
          <pc:sldMk cId="1072358323" sldId="335"/>
        </pc:sldMkLst>
        <pc:spChg chg="mod">
          <ac:chgData name="Marina Bais" userId="1ac45be3-a225-480f-81a7-f01b4bfb2f73" providerId="ADAL" clId="{675FF064-D42E-407A-920F-5994468B4352}" dt="2022-07-16T16:54:38.417" v="1290" actId="113"/>
          <ac:spMkLst>
            <pc:docMk/>
            <pc:sldMk cId="1072358323" sldId="335"/>
            <ac:spMk id="2" creationId="{61DA0208-9615-64F5-CF60-7E2E65B6047B}"/>
          </ac:spMkLst>
        </pc:spChg>
        <pc:spChg chg="add del mod">
          <ac:chgData name="Marina Bais" userId="1ac45be3-a225-480f-81a7-f01b4bfb2f73" providerId="ADAL" clId="{675FF064-D42E-407A-920F-5994468B4352}" dt="2022-07-16T16:29:13.463" v="973" actId="478"/>
          <ac:spMkLst>
            <pc:docMk/>
            <pc:sldMk cId="1072358323" sldId="335"/>
            <ac:spMk id="15" creationId="{52C04CD6-C02F-5953-9A10-1446CBC715C4}"/>
          </ac:spMkLst>
        </pc:spChg>
        <pc:spChg chg="add mod">
          <ac:chgData name="Marina Bais" userId="1ac45be3-a225-480f-81a7-f01b4bfb2f73" providerId="ADAL" clId="{675FF064-D42E-407A-920F-5994468B4352}" dt="2022-07-16T16:28:58.643" v="967" actId="14100"/>
          <ac:spMkLst>
            <pc:docMk/>
            <pc:sldMk cId="1072358323" sldId="335"/>
            <ac:spMk id="19" creationId="{2A6A8D3E-ADCD-9C64-5E2A-E47C28A8F3D6}"/>
          </ac:spMkLst>
        </pc:spChg>
        <pc:spChg chg="add mod">
          <ac:chgData name="Marina Bais" userId="1ac45be3-a225-480f-81a7-f01b4bfb2f73" providerId="ADAL" clId="{675FF064-D42E-407A-920F-5994468B4352}" dt="2022-07-16T16:30:42.180" v="978" actId="14100"/>
          <ac:spMkLst>
            <pc:docMk/>
            <pc:sldMk cId="1072358323" sldId="335"/>
            <ac:spMk id="23" creationId="{67ECD572-9A3E-66C1-EFCE-AFD16A60CE5B}"/>
          </ac:spMkLst>
        </pc:spChg>
        <pc:spChg chg="add mod">
          <ac:chgData name="Marina Bais" userId="1ac45be3-a225-480f-81a7-f01b4bfb2f73" providerId="ADAL" clId="{675FF064-D42E-407A-920F-5994468B4352}" dt="2022-07-16T16:31:32.349" v="987" actId="14100"/>
          <ac:spMkLst>
            <pc:docMk/>
            <pc:sldMk cId="1072358323" sldId="335"/>
            <ac:spMk id="26" creationId="{09E80838-A9CE-999B-5E22-0CA651DD608E}"/>
          </ac:spMkLst>
        </pc:spChg>
        <pc:spChg chg="del">
          <ac:chgData name="Marina Bais" userId="1ac45be3-a225-480f-81a7-f01b4bfb2f73" providerId="ADAL" clId="{675FF064-D42E-407A-920F-5994468B4352}" dt="2022-07-16T16:21:17.173" v="921" actId="478"/>
          <ac:spMkLst>
            <pc:docMk/>
            <pc:sldMk cId="1072358323" sldId="335"/>
            <ac:spMk id="30" creationId="{5BF080AC-C29F-A2B8-3196-13D97FD382B0}"/>
          </ac:spMkLst>
        </pc:spChg>
        <pc:spChg chg="del">
          <ac:chgData name="Marina Bais" userId="1ac45be3-a225-480f-81a7-f01b4bfb2f73" providerId="ADAL" clId="{675FF064-D42E-407A-920F-5994468B4352}" dt="2022-07-16T16:21:13.270" v="918" actId="478"/>
          <ac:spMkLst>
            <pc:docMk/>
            <pc:sldMk cId="1072358323" sldId="335"/>
            <ac:spMk id="33" creationId="{1F29DE63-3D69-E78E-4B54-4AE5E2E6FF71}"/>
          </ac:spMkLst>
        </pc:spChg>
        <pc:spChg chg="del">
          <ac:chgData name="Marina Bais" userId="1ac45be3-a225-480f-81a7-f01b4bfb2f73" providerId="ADAL" clId="{675FF064-D42E-407A-920F-5994468B4352}" dt="2022-07-16T16:21:14.011" v="919" actId="478"/>
          <ac:spMkLst>
            <pc:docMk/>
            <pc:sldMk cId="1072358323" sldId="335"/>
            <ac:spMk id="36" creationId="{4824E96F-0492-21E9-D29F-5950F89E141B}"/>
          </ac:spMkLst>
        </pc:spChg>
        <pc:spChg chg="del">
          <ac:chgData name="Marina Bais" userId="1ac45be3-a225-480f-81a7-f01b4bfb2f73" providerId="ADAL" clId="{675FF064-D42E-407A-920F-5994468B4352}" dt="2022-07-16T16:21:12.588" v="917" actId="478"/>
          <ac:spMkLst>
            <pc:docMk/>
            <pc:sldMk cId="1072358323" sldId="335"/>
            <ac:spMk id="48" creationId="{D541D097-1D92-5F36-B49A-C3A816B3EA3B}"/>
          </ac:spMkLst>
        </pc:spChg>
        <pc:spChg chg="del">
          <ac:chgData name="Marina Bais" userId="1ac45be3-a225-480f-81a7-f01b4bfb2f73" providerId="ADAL" clId="{675FF064-D42E-407A-920F-5994468B4352}" dt="2022-07-16T16:21:15.095" v="920" actId="478"/>
          <ac:spMkLst>
            <pc:docMk/>
            <pc:sldMk cId="1072358323" sldId="335"/>
            <ac:spMk id="63" creationId="{57FEC7D3-730C-C026-E618-1639CB39C983}"/>
          </ac:spMkLst>
        </pc:spChg>
        <pc:spChg chg="del">
          <ac:chgData name="Marina Bais" userId="1ac45be3-a225-480f-81a7-f01b4bfb2f73" providerId="ADAL" clId="{675FF064-D42E-407A-920F-5994468B4352}" dt="2022-07-16T16:21:10.553" v="915" actId="478"/>
          <ac:spMkLst>
            <pc:docMk/>
            <pc:sldMk cId="1072358323" sldId="335"/>
            <ac:spMk id="72" creationId="{606E83B7-0CA9-7230-394E-E5E1FAC9C274}"/>
          </ac:spMkLst>
        </pc:spChg>
        <pc:picChg chg="add mod">
          <ac:chgData name="Marina Bais" userId="1ac45be3-a225-480f-81a7-f01b4bfb2f73" providerId="ADAL" clId="{675FF064-D42E-407A-920F-5994468B4352}" dt="2022-07-16T16:33:46.540" v="1010" actId="1076"/>
          <ac:picMkLst>
            <pc:docMk/>
            <pc:sldMk cId="1072358323" sldId="335"/>
            <ac:picMk id="4" creationId="{00541290-5ADA-8A93-018E-3FA034413B6C}"/>
          </ac:picMkLst>
        </pc:picChg>
        <pc:picChg chg="add del mod">
          <ac:chgData name="Marina Bais" userId="1ac45be3-a225-480f-81a7-f01b4bfb2f73" providerId="ADAL" clId="{675FF064-D42E-407A-920F-5994468B4352}" dt="2022-07-16T16:31:33.638" v="988" actId="478"/>
          <ac:picMkLst>
            <pc:docMk/>
            <pc:sldMk cId="1072358323" sldId="335"/>
            <ac:picMk id="7" creationId="{7FE26AC5-D4F8-C453-1886-A11AFFB333D9}"/>
          </ac:picMkLst>
        </pc:picChg>
        <pc:picChg chg="add del mod">
          <ac:chgData name="Marina Bais" userId="1ac45be3-a225-480f-81a7-f01b4bfb2f73" providerId="ADAL" clId="{675FF064-D42E-407A-920F-5994468B4352}" dt="2022-07-16T16:29:02.525" v="968" actId="478"/>
          <ac:picMkLst>
            <pc:docMk/>
            <pc:sldMk cId="1072358323" sldId="335"/>
            <ac:picMk id="9" creationId="{DAEAAB4D-499D-E962-AAD8-7997866A0F28}"/>
          </ac:picMkLst>
        </pc:picChg>
        <pc:picChg chg="add del mod">
          <ac:chgData name="Marina Bais" userId="1ac45be3-a225-480f-81a7-f01b4bfb2f73" providerId="ADAL" clId="{675FF064-D42E-407A-920F-5994468B4352}" dt="2022-07-16T16:29:13.463" v="973" actId="478"/>
          <ac:picMkLst>
            <pc:docMk/>
            <pc:sldMk cId="1072358323" sldId="335"/>
            <ac:picMk id="13" creationId="{CD789318-D114-0E48-F42C-9250920839FF}"/>
          </ac:picMkLst>
        </pc:picChg>
        <pc:picChg chg="add mod">
          <ac:chgData name="Marina Bais" userId="1ac45be3-a225-480f-81a7-f01b4bfb2f73" providerId="ADAL" clId="{675FF064-D42E-407A-920F-5994468B4352}" dt="2022-07-16T16:34:28.642" v="1019" actId="1076"/>
          <ac:picMkLst>
            <pc:docMk/>
            <pc:sldMk cId="1072358323" sldId="335"/>
            <ac:picMk id="18" creationId="{7523CAEF-0B59-2962-737E-AB8E321E69D0}"/>
          </ac:picMkLst>
        </pc:picChg>
        <pc:picChg chg="add mod">
          <ac:chgData name="Marina Bais" userId="1ac45be3-a225-480f-81a7-f01b4bfb2f73" providerId="ADAL" clId="{675FF064-D42E-407A-920F-5994468B4352}" dt="2022-07-16T16:36:57.790" v="1031" actId="1076"/>
          <ac:picMkLst>
            <pc:docMk/>
            <pc:sldMk cId="1072358323" sldId="335"/>
            <ac:picMk id="21" creationId="{93DC25E8-10E9-D896-909E-FA993CF67FBA}"/>
          </ac:picMkLst>
        </pc:picChg>
        <pc:picChg chg="del mod">
          <ac:chgData name="Marina Bais" userId="1ac45be3-a225-480f-81a7-f01b4bfb2f73" providerId="ADAL" clId="{675FF064-D42E-407A-920F-5994468B4352}" dt="2022-07-16T16:30:43.341" v="979" actId="478"/>
          <ac:picMkLst>
            <pc:docMk/>
            <pc:sldMk cId="1072358323" sldId="335"/>
            <ac:picMk id="22" creationId="{5BC2C032-6261-2F4C-CF02-7666479F8F1D}"/>
          </ac:picMkLst>
        </pc:picChg>
        <pc:picChg chg="add mod">
          <ac:chgData name="Marina Bais" userId="1ac45be3-a225-480f-81a7-f01b4bfb2f73" providerId="ADAL" clId="{675FF064-D42E-407A-920F-5994468B4352}" dt="2022-07-16T16:33:44.452" v="1009" actId="1076"/>
          <ac:picMkLst>
            <pc:docMk/>
            <pc:sldMk cId="1072358323" sldId="335"/>
            <ac:picMk id="25" creationId="{22B1598E-0828-2697-B344-778B657A0B65}"/>
          </ac:picMkLst>
        </pc:picChg>
        <pc:picChg chg="add mod">
          <ac:chgData name="Marina Bais" userId="1ac45be3-a225-480f-81a7-f01b4bfb2f73" providerId="ADAL" clId="{675FF064-D42E-407A-920F-5994468B4352}" dt="2022-07-16T16:33:42.745" v="1008" actId="1076"/>
          <ac:picMkLst>
            <pc:docMk/>
            <pc:sldMk cId="1072358323" sldId="335"/>
            <ac:picMk id="27" creationId="{F2C5C7CF-C7FE-B9F8-5639-617D0D79AED7}"/>
          </ac:picMkLst>
        </pc:picChg>
        <pc:picChg chg="add del mod">
          <ac:chgData name="Marina Bais" userId="1ac45be3-a225-480f-81a7-f01b4bfb2f73" providerId="ADAL" clId="{675FF064-D42E-407A-920F-5994468B4352}" dt="2022-07-16T16:54:43.429" v="1291" actId="21"/>
          <ac:picMkLst>
            <pc:docMk/>
            <pc:sldMk cId="1072358323" sldId="335"/>
            <ac:picMk id="28" creationId="{B66881DF-3D1A-E444-8F4E-DA4FF75A09BD}"/>
          </ac:picMkLst>
        </pc:picChg>
        <pc:picChg chg="del">
          <ac:chgData name="Marina Bais" userId="1ac45be3-a225-480f-81a7-f01b4bfb2f73" providerId="ADAL" clId="{675FF064-D42E-407A-920F-5994468B4352}" dt="2022-07-16T16:21:17.173" v="921" actId="478"/>
          <ac:picMkLst>
            <pc:docMk/>
            <pc:sldMk cId="1072358323" sldId="335"/>
            <ac:picMk id="29" creationId="{5891F987-7E79-ADAE-EA03-2398C5802123}"/>
          </ac:picMkLst>
        </pc:picChg>
        <pc:picChg chg="add del mod">
          <ac:chgData name="Marina Bais" userId="1ac45be3-a225-480f-81a7-f01b4bfb2f73" providerId="ADAL" clId="{675FF064-D42E-407A-920F-5994468B4352}" dt="2022-07-16T16:34:45.769" v="1022" actId="478"/>
          <ac:picMkLst>
            <pc:docMk/>
            <pc:sldMk cId="1072358323" sldId="335"/>
            <ac:picMk id="31" creationId="{C6708B49-5A53-2329-FB30-5B0B52EE4A13}"/>
          </ac:picMkLst>
        </pc:picChg>
        <pc:picChg chg="del">
          <ac:chgData name="Marina Bais" userId="1ac45be3-a225-480f-81a7-f01b4bfb2f73" providerId="ADAL" clId="{675FF064-D42E-407A-920F-5994468B4352}" dt="2022-07-16T16:21:13.270" v="918" actId="478"/>
          <ac:picMkLst>
            <pc:docMk/>
            <pc:sldMk cId="1072358323" sldId="335"/>
            <ac:picMk id="32" creationId="{79F78F92-A446-7DAA-8EE3-14AF52A6BFF1}"/>
          </ac:picMkLst>
        </pc:picChg>
        <pc:picChg chg="del mod">
          <ac:chgData name="Marina Bais" userId="1ac45be3-a225-480f-81a7-f01b4bfb2f73" providerId="ADAL" clId="{675FF064-D42E-407A-920F-5994468B4352}" dt="2022-07-16T16:37:56.328" v="1042" actId="478"/>
          <ac:picMkLst>
            <pc:docMk/>
            <pc:sldMk cId="1072358323" sldId="335"/>
            <ac:picMk id="34" creationId="{36B52EA9-DE17-530B-5318-4689CDB36B4C}"/>
          </ac:picMkLst>
        </pc:picChg>
        <pc:picChg chg="del">
          <ac:chgData name="Marina Bais" userId="1ac45be3-a225-480f-81a7-f01b4bfb2f73" providerId="ADAL" clId="{675FF064-D42E-407A-920F-5994468B4352}" dt="2022-07-16T16:21:14.011" v="919" actId="478"/>
          <ac:picMkLst>
            <pc:docMk/>
            <pc:sldMk cId="1072358323" sldId="335"/>
            <ac:picMk id="35" creationId="{60500F13-B00C-E5DF-5B5C-018518AA1DF2}"/>
          </ac:picMkLst>
        </pc:picChg>
        <pc:picChg chg="mod">
          <ac:chgData name="Marina Bais" userId="1ac45be3-a225-480f-81a7-f01b4bfb2f73" providerId="ADAL" clId="{675FF064-D42E-407A-920F-5994468B4352}" dt="2022-07-16T16:35:23.736" v="1024" actId="1076"/>
          <ac:picMkLst>
            <pc:docMk/>
            <pc:sldMk cId="1072358323" sldId="335"/>
            <ac:picMk id="37" creationId="{BA5B32F6-C694-CC60-7B66-797634AD9D16}"/>
          </ac:picMkLst>
        </pc:picChg>
        <pc:picChg chg="mod">
          <ac:chgData name="Marina Bais" userId="1ac45be3-a225-480f-81a7-f01b4bfb2f73" providerId="ADAL" clId="{675FF064-D42E-407A-920F-5994468B4352}" dt="2022-07-16T16:35:38.094" v="1025" actId="1076"/>
          <ac:picMkLst>
            <pc:docMk/>
            <pc:sldMk cId="1072358323" sldId="335"/>
            <ac:picMk id="38" creationId="{B295FF03-69E0-8048-FDAE-E1DB63591F19}"/>
          </ac:picMkLst>
        </pc:picChg>
        <pc:picChg chg="mod">
          <ac:chgData name="Marina Bais" userId="1ac45be3-a225-480f-81a7-f01b4bfb2f73" providerId="ADAL" clId="{675FF064-D42E-407A-920F-5994468B4352}" dt="2022-07-16T16:35:51.412" v="1026" actId="1076"/>
          <ac:picMkLst>
            <pc:docMk/>
            <pc:sldMk cId="1072358323" sldId="335"/>
            <ac:picMk id="39" creationId="{1664466E-8898-1EC5-9F6A-CAF1B4E9D5E4}"/>
          </ac:picMkLst>
        </pc:picChg>
        <pc:picChg chg="mod">
          <ac:chgData name="Marina Bais" userId="1ac45be3-a225-480f-81a7-f01b4bfb2f73" providerId="ADAL" clId="{675FF064-D42E-407A-920F-5994468B4352}" dt="2022-07-16T16:36:03.506" v="1027" actId="1076"/>
          <ac:picMkLst>
            <pc:docMk/>
            <pc:sldMk cId="1072358323" sldId="335"/>
            <ac:picMk id="40" creationId="{EA3C009D-211D-7A60-4D79-0BE03E27B2CF}"/>
          </ac:picMkLst>
        </pc:picChg>
        <pc:picChg chg="mod">
          <ac:chgData name="Marina Bais" userId="1ac45be3-a225-480f-81a7-f01b4bfb2f73" providerId="ADAL" clId="{675FF064-D42E-407A-920F-5994468B4352}" dt="2022-07-16T16:37:14.108" v="1032" actId="1076"/>
          <ac:picMkLst>
            <pc:docMk/>
            <pc:sldMk cId="1072358323" sldId="335"/>
            <ac:picMk id="41" creationId="{B001743B-B2EA-837D-3108-4FCF9118E0BA}"/>
          </ac:picMkLst>
        </pc:picChg>
        <pc:picChg chg="mod">
          <ac:chgData name="Marina Bais" userId="1ac45be3-a225-480f-81a7-f01b4bfb2f73" providerId="ADAL" clId="{675FF064-D42E-407A-920F-5994468B4352}" dt="2022-07-16T16:36:13.933" v="1028" actId="1076"/>
          <ac:picMkLst>
            <pc:docMk/>
            <pc:sldMk cId="1072358323" sldId="335"/>
            <ac:picMk id="43" creationId="{B004F246-A63E-4B5A-F2BD-204864D1BAE9}"/>
          </ac:picMkLst>
        </pc:picChg>
        <pc:picChg chg="mod">
          <ac:chgData name="Marina Bais" userId="1ac45be3-a225-480f-81a7-f01b4bfb2f73" providerId="ADAL" clId="{675FF064-D42E-407A-920F-5994468B4352}" dt="2022-07-16T16:36:28.772" v="1029" actId="1076"/>
          <ac:picMkLst>
            <pc:docMk/>
            <pc:sldMk cId="1072358323" sldId="335"/>
            <ac:picMk id="44" creationId="{360B319E-62F7-F464-07F5-169C8377B54A}"/>
          </ac:picMkLst>
        </pc:picChg>
        <pc:picChg chg="mod">
          <ac:chgData name="Marina Bais" userId="1ac45be3-a225-480f-81a7-f01b4bfb2f73" providerId="ADAL" clId="{675FF064-D42E-407A-920F-5994468B4352}" dt="2022-07-16T16:38:08.200" v="1043" actId="1076"/>
          <ac:picMkLst>
            <pc:docMk/>
            <pc:sldMk cId="1072358323" sldId="335"/>
            <ac:picMk id="45" creationId="{C95094E4-31B9-1F37-E01E-EF32450AA771}"/>
          </ac:picMkLst>
        </pc:picChg>
        <pc:picChg chg="add mod">
          <ac:chgData name="Marina Bais" userId="1ac45be3-a225-480f-81a7-f01b4bfb2f73" providerId="ADAL" clId="{675FF064-D42E-407A-920F-5994468B4352}" dt="2022-07-16T16:54:56.412" v="1293" actId="1076"/>
          <ac:picMkLst>
            <pc:docMk/>
            <pc:sldMk cId="1072358323" sldId="335"/>
            <ac:picMk id="46" creationId="{8E93E83E-0071-193A-71E7-9A080DBAE31B}"/>
          </ac:picMkLst>
        </pc:picChg>
        <pc:picChg chg="del">
          <ac:chgData name="Marina Bais" userId="1ac45be3-a225-480f-81a7-f01b4bfb2f73" providerId="ADAL" clId="{675FF064-D42E-407A-920F-5994468B4352}" dt="2022-07-16T16:21:12.588" v="917" actId="478"/>
          <ac:picMkLst>
            <pc:docMk/>
            <pc:sldMk cId="1072358323" sldId="335"/>
            <ac:picMk id="47" creationId="{E39E59A3-6202-269C-E4AA-F16C5E4F3E79}"/>
          </ac:picMkLst>
        </pc:picChg>
        <pc:picChg chg="del">
          <ac:chgData name="Marina Bais" userId="1ac45be3-a225-480f-81a7-f01b4bfb2f73" providerId="ADAL" clId="{675FF064-D42E-407A-920F-5994468B4352}" dt="2022-07-16T16:21:15.095" v="920" actId="478"/>
          <ac:picMkLst>
            <pc:docMk/>
            <pc:sldMk cId="1072358323" sldId="335"/>
            <ac:picMk id="62" creationId="{61C71D3E-15F8-173F-5911-32515D865B8D}"/>
          </ac:picMkLst>
        </pc:picChg>
        <pc:picChg chg="del mod">
          <ac:chgData name="Marina Bais" userId="1ac45be3-a225-480f-81a7-f01b4bfb2f73" providerId="ADAL" clId="{675FF064-D42E-407A-920F-5994468B4352}" dt="2022-07-16T16:33:03.989" v="994" actId="478"/>
          <ac:picMkLst>
            <pc:docMk/>
            <pc:sldMk cId="1072358323" sldId="335"/>
            <ac:picMk id="64" creationId="{7A67E3E3-DC64-A197-65C3-498B65E20102}"/>
          </ac:picMkLst>
        </pc:picChg>
        <pc:picChg chg="del">
          <ac:chgData name="Marina Bais" userId="1ac45be3-a225-480f-81a7-f01b4bfb2f73" providerId="ADAL" clId="{675FF064-D42E-407A-920F-5994468B4352}" dt="2022-07-16T16:21:11.689" v="916" actId="478"/>
          <ac:picMkLst>
            <pc:docMk/>
            <pc:sldMk cId="1072358323" sldId="335"/>
            <ac:picMk id="69" creationId="{758E2501-CDF0-143B-A83A-78C05F982971}"/>
          </ac:picMkLst>
        </pc:picChg>
        <pc:picChg chg="del">
          <ac:chgData name="Marina Bais" userId="1ac45be3-a225-480f-81a7-f01b4bfb2f73" providerId="ADAL" clId="{675FF064-D42E-407A-920F-5994468B4352}" dt="2022-07-16T16:21:10.553" v="915" actId="478"/>
          <ac:picMkLst>
            <pc:docMk/>
            <pc:sldMk cId="1072358323" sldId="335"/>
            <ac:picMk id="71" creationId="{DEDB857D-9CC4-938D-BD8D-987D642C750F}"/>
          </ac:picMkLst>
        </pc:picChg>
        <pc:cxnChg chg="add">
          <ac:chgData name="Marina Bais" userId="1ac45be3-a225-480f-81a7-f01b4bfb2f73" providerId="ADAL" clId="{675FF064-D42E-407A-920F-5994468B4352}" dt="2022-07-17T16:39:43.962" v="1700" actId="11529"/>
          <ac:cxnSpMkLst>
            <pc:docMk/>
            <pc:sldMk cId="1072358323" sldId="335"/>
            <ac:cxnSpMk id="5" creationId="{1BFB6E47-7B91-9B85-36D0-A5D846D48B00}"/>
          </ac:cxnSpMkLst>
        </pc:cxnChg>
        <pc:cxnChg chg="del mod">
          <ac:chgData name="Marina Bais" userId="1ac45be3-a225-480f-81a7-f01b4bfb2f73" providerId="ADAL" clId="{675FF064-D42E-407A-920F-5994468B4352}" dt="2022-07-16T16:21:26.899" v="924" actId="478"/>
          <ac:cxnSpMkLst>
            <pc:docMk/>
            <pc:sldMk cId="1072358323" sldId="335"/>
            <ac:cxnSpMk id="5" creationId="{909BBA58-ED93-EBCB-9A0E-D026F7C4FF1C}"/>
          </ac:cxnSpMkLst>
        </pc:cxnChg>
        <pc:cxnChg chg="add">
          <ac:chgData name="Marina Bais" userId="1ac45be3-a225-480f-81a7-f01b4bfb2f73" providerId="ADAL" clId="{675FF064-D42E-407A-920F-5994468B4352}" dt="2022-07-17T16:39:51.619" v="1701" actId="11529"/>
          <ac:cxnSpMkLst>
            <pc:docMk/>
            <pc:sldMk cId="1072358323" sldId="335"/>
            <ac:cxnSpMk id="7" creationId="{462C5D19-7CF3-7478-52A7-F5F360377518}"/>
          </ac:cxnSpMkLst>
        </pc:cxnChg>
        <pc:cxnChg chg="del">
          <ac:chgData name="Marina Bais" userId="1ac45be3-a225-480f-81a7-f01b4bfb2f73" providerId="ADAL" clId="{675FF064-D42E-407A-920F-5994468B4352}" dt="2022-07-16T16:21:28.424" v="925" actId="478"/>
          <ac:cxnSpMkLst>
            <pc:docMk/>
            <pc:sldMk cId="1072358323" sldId="335"/>
            <ac:cxnSpMk id="8" creationId="{499D792B-5529-E0B5-BCF9-CB5A4E4295E9}"/>
          </ac:cxnSpMkLst>
        </pc:cxnChg>
        <pc:cxnChg chg="add">
          <ac:chgData name="Marina Bais" userId="1ac45be3-a225-480f-81a7-f01b4bfb2f73" providerId="ADAL" clId="{675FF064-D42E-407A-920F-5994468B4352}" dt="2022-07-17T16:39:58.861" v="1702" actId="11529"/>
          <ac:cxnSpMkLst>
            <pc:docMk/>
            <pc:sldMk cId="1072358323" sldId="335"/>
            <ac:cxnSpMk id="9" creationId="{8C2F7F59-81F5-4B45-1040-3C863FEC7374}"/>
          </ac:cxnSpMkLst>
        </pc:cxnChg>
        <pc:cxnChg chg="del">
          <ac:chgData name="Marina Bais" userId="1ac45be3-a225-480f-81a7-f01b4bfb2f73" providerId="ADAL" clId="{675FF064-D42E-407A-920F-5994468B4352}" dt="2022-07-16T16:21:31.886" v="928" actId="478"/>
          <ac:cxnSpMkLst>
            <pc:docMk/>
            <pc:sldMk cId="1072358323" sldId="335"/>
            <ac:cxnSpMk id="10" creationId="{630F4E49-91FA-1718-B09F-0C990867FB45}"/>
          </ac:cxnSpMkLst>
        </pc:cxnChg>
        <pc:cxnChg chg="add">
          <ac:chgData name="Marina Bais" userId="1ac45be3-a225-480f-81a7-f01b4bfb2f73" providerId="ADAL" clId="{675FF064-D42E-407A-920F-5994468B4352}" dt="2022-07-17T16:40:05.093" v="1703" actId="11529"/>
          <ac:cxnSpMkLst>
            <pc:docMk/>
            <pc:sldMk cId="1072358323" sldId="335"/>
            <ac:cxnSpMk id="11" creationId="{B5A965C5-C20A-99CA-7078-EEF66E8EE46E}"/>
          </ac:cxnSpMkLst>
        </pc:cxnChg>
        <pc:cxnChg chg="del">
          <ac:chgData name="Marina Bais" userId="1ac45be3-a225-480f-81a7-f01b4bfb2f73" providerId="ADAL" clId="{675FF064-D42E-407A-920F-5994468B4352}" dt="2022-07-16T16:21:25.906" v="923" actId="478"/>
          <ac:cxnSpMkLst>
            <pc:docMk/>
            <pc:sldMk cId="1072358323" sldId="335"/>
            <ac:cxnSpMk id="12" creationId="{BF7D0D92-C168-E45D-ADBC-C119D712B43A}"/>
          </ac:cxnSpMkLst>
        </pc:cxnChg>
        <pc:cxnChg chg="add">
          <ac:chgData name="Marina Bais" userId="1ac45be3-a225-480f-81a7-f01b4bfb2f73" providerId="ADAL" clId="{675FF064-D42E-407A-920F-5994468B4352}" dt="2022-07-17T16:40:16.996" v="1704" actId="11529"/>
          <ac:cxnSpMkLst>
            <pc:docMk/>
            <pc:sldMk cId="1072358323" sldId="335"/>
            <ac:cxnSpMk id="13" creationId="{765448AF-50E4-A203-9F9E-D59E5F3C2F44}"/>
          </ac:cxnSpMkLst>
        </pc:cxnChg>
        <pc:cxnChg chg="del">
          <ac:chgData name="Marina Bais" userId="1ac45be3-a225-480f-81a7-f01b4bfb2f73" providerId="ADAL" clId="{675FF064-D42E-407A-920F-5994468B4352}" dt="2022-07-16T16:21:31.117" v="927" actId="478"/>
          <ac:cxnSpMkLst>
            <pc:docMk/>
            <pc:sldMk cId="1072358323" sldId="335"/>
            <ac:cxnSpMk id="14" creationId="{108CBE00-923B-BB74-3A35-A95F3C63469C}"/>
          </ac:cxnSpMkLst>
        </pc:cxnChg>
        <pc:cxnChg chg="add">
          <ac:chgData name="Marina Bais" userId="1ac45be3-a225-480f-81a7-f01b4bfb2f73" providerId="ADAL" clId="{675FF064-D42E-407A-920F-5994468B4352}" dt="2022-07-17T16:40:25.775" v="1705" actId="11529"/>
          <ac:cxnSpMkLst>
            <pc:docMk/>
            <pc:sldMk cId="1072358323" sldId="335"/>
            <ac:cxnSpMk id="15" creationId="{17EE411D-3273-B152-113E-8DEF5D6DFC2D}"/>
          </ac:cxnSpMkLst>
        </pc:cxnChg>
        <pc:cxnChg chg="del">
          <ac:chgData name="Marina Bais" userId="1ac45be3-a225-480f-81a7-f01b4bfb2f73" providerId="ADAL" clId="{675FF064-D42E-407A-920F-5994468B4352}" dt="2022-07-16T16:21:29.536" v="926" actId="478"/>
          <ac:cxnSpMkLst>
            <pc:docMk/>
            <pc:sldMk cId="1072358323" sldId="335"/>
            <ac:cxnSpMk id="16" creationId="{230862DF-8E19-07EB-15E5-A7F99C34770B}"/>
          </ac:cxnSpMkLst>
        </pc:cxnChg>
      </pc:sldChg>
      <pc:sldChg chg="delSp modSp add del mod">
        <pc:chgData name="Marina Bais" userId="1ac45be3-a225-480f-81a7-f01b4bfb2f73" providerId="ADAL" clId="{675FF064-D42E-407A-920F-5994468B4352}" dt="2022-07-17T16:16:46.321" v="1473" actId="47"/>
        <pc:sldMkLst>
          <pc:docMk/>
          <pc:sldMk cId="3969464718" sldId="336"/>
        </pc:sldMkLst>
        <pc:spChg chg="del">
          <ac:chgData name="Marina Bais" userId="1ac45be3-a225-480f-81a7-f01b4bfb2f73" providerId="ADAL" clId="{675FF064-D42E-407A-920F-5994468B4352}" dt="2022-07-16T16:31:53.809" v="990" actId="478"/>
          <ac:spMkLst>
            <pc:docMk/>
            <pc:sldMk cId="3969464718" sldId="336"/>
            <ac:spMk id="63" creationId="{57FEC7D3-730C-C026-E618-1639CB39C983}"/>
          </ac:spMkLst>
        </pc:spChg>
        <pc:picChg chg="mod">
          <ac:chgData name="Marina Bais" userId="1ac45be3-a225-480f-81a7-f01b4bfb2f73" providerId="ADAL" clId="{675FF064-D42E-407A-920F-5994468B4352}" dt="2022-07-16T11:49:08.689" v="551" actId="1076"/>
          <ac:picMkLst>
            <pc:docMk/>
            <pc:sldMk cId="3969464718" sldId="336"/>
            <ac:picMk id="22" creationId="{5BC2C032-6261-2F4C-CF02-7666479F8F1D}"/>
          </ac:picMkLst>
        </pc:picChg>
        <pc:picChg chg="mod">
          <ac:chgData name="Marina Bais" userId="1ac45be3-a225-480f-81a7-f01b4bfb2f73" providerId="ADAL" clId="{675FF064-D42E-407A-920F-5994468B4352}" dt="2022-07-16T11:49:09.884" v="552" actId="1076"/>
          <ac:picMkLst>
            <pc:docMk/>
            <pc:sldMk cId="3969464718" sldId="336"/>
            <ac:picMk id="29" creationId="{5891F987-7E79-ADAE-EA03-2398C5802123}"/>
          </ac:picMkLst>
        </pc:picChg>
        <pc:picChg chg="mod">
          <ac:chgData name="Marina Bais" userId="1ac45be3-a225-480f-81a7-f01b4bfb2f73" providerId="ADAL" clId="{675FF064-D42E-407A-920F-5994468B4352}" dt="2022-07-16T11:49:11.629" v="553" actId="1076"/>
          <ac:picMkLst>
            <pc:docMk/>
            <pc:sldMk cId="3969464718" sldId="336"/>
            <ac:picMk id="32" creationId="{79F78F92-A446-7DAA-8EE3-14AF52A6BFF1}"/>
          </ac:picMkLst>
        </pc:picChg>
        <pc:picChg chg="mod">
          <ac:chgData name="Marina Bais" userId="1ac45be3-a225-480f-81a7-f01b4bfb2f73" providerId="ADAL" clId="{675FF064-D42E-407A-920F-5994468B4352}" dt="2022-07-16T11:48:52.037" v="544" actId="1076"/>
          <ac:picMkLst>
            <pc:docMk/>
            <pc:sldMk cId="3969464718" sldId="336"/>
            <ac:picMk id="35" creationId="{60500F13-B00C-E5DF-5B5C-018518AA1DF2}"/>
          </ac:picMkLst>
        </pc:picChg>
        <pc:picChg chg="mod">
          <ac:chgData name="Marina Bais" userId="1ac45be3-a225-480f-81a7-f01b4bfb2f73" providerId="ADAL" clId="{675FF064-D42E-407A-920F-5994468B4352}" dt="2022-07-16T11:49:04.059" v="548" actId="1076"/>
          <ac:picMkLst>
            <pc:docMk/>
            <pc:sldMk cId="3969464718" sldId="336"/>
            <ac:picMk id="41" creationId="{B001743B-B2EA-837D-3108-4FCF9118E0BA}"/>
          </ac:picMkLst>
        </pc:picChg>
        <pc:picChg chg="mod">
          <ac:chgData name="Marina Bais" userId="1ac45be3-a225-480f-81a7-f01b4bfb2f73" providerId="ADAL" clId="{675FF064-D42E-407A-920F-5994468B4352}" dt="2022-07-16T15:26:36.258" v="598" actId="1076"/>
          <ac:picMkLst>
            <pc:docMk/>
            <pc:sldMk cId="3969464718" sldId="336"/>
            <ac:picMk id="47" creationId="{E39E59A3-6202-269C-E4AA-F16C5E4F3E79}"/>
          </ac:picMkLst>
        </pc:picChg>
        <pc:picChg chg="del mod">
          <ac:chgData name="Marina Bais" userId="1ac45be3-a225-480f-81a7-f01b4bfb2f73" providerId="ADAL" clId="{675FF064-D42E-407A-920F-5994468B4352}" dt="2022-07-16T16:31:53.809" v="990" actId="478"/>
          <ac:picMkLst>
            <pc:docMk/>
            <pc:sldMk cId="3969464718" sldId="336"/>
            <ac:picMk id="62" creationId="{61C71D3E-15F8-173F-5911-32515D865B8D}"/>
          </ac:picMkLst>
        </pc:picChg>
        <pc:picChg chg="mod">
          <ac:chgData name="Marina Bais" userId="1ac45be3-a225-480f-81a7-f01b4bfb2f73" providerId="ADAL" clId="{675FF064-D42E-407A-920F-5994468B4352}" dt="2022-07-16T11:48:37.673" v="540" actId="1076"/>
          <ac:picMkLst>
            <pc:docMk/>
            <pc:sldMk cId="3969464718" sldId="336"/>
            <ac:picMk id="69" creationId="{758E2501-CDF0-143B-A83A-78C05F982971}"/>
          </ac:picMkLst>
        </pc:picChg>
        <pc:picChg chg="mod">
          <ac:chgData name="Marina Bais" userId="1ac45be3-a225-480f-81a7-f01b4bfb2f73" providerId="ADAL" clId="{675FF064-D42E-407A-920F-5994468B4352}" dt="2022-07-16T11:48:39.193" v="541" actId="1076"/>
          <ac:picMkLst>
            <pc:docMk/>
            <pc:sldMk cId="3969464718" sldId="336"/>
            <ac:picMk id="71" creationId="{DEDB857D-9CC4-938D-BD8D-987D642C750F}"/>
          </ac:picMkLst>
        </pc:picChg>
      </pc:sldChg>
      <pc:sldChg chg="addSp delSp modSp add del mod">
        <pc:chgData name="Marina Bais" userId="1ac45be3-a225-480f-81a7-f01b4bfb2f73" providerId="ADAL" clId="{675FF064-D42E-407A-920F-5994468B4352}" dt="2022-07-17T16:17:42.783" v="1479" actId="2696"/>
        <pc:sldMkLst>
          <pc:docMk/>
          <pc:sldMk cId="3824720567" sldId="337"/>
        </pc:sldMkLst>
        <pc:spChg chg="add mod">
          <ac:chgData name="Marina Bais" userId="1ac45be3-a225-480f-81a7-f01b4bfb2f73" providerId="ADAL" clId="{675FF064-D42E-407A-920F-5994468B4352}" dt="2022-07-16T11:50:02.448" v="562" actId="1076"/>
          <ac:spMkLst>
            <pc:docMk/>
            <pc:sldMk cId="3824720567" sldId="337"/>
            <ac:spMk id="4" creationId="{FE557CA5-8CB2-88CA-AA38-F6B56E743910}"/>
          </ac:spMkLst>
        </pc:spChg>
        <pc:spChg chg="add del mod">
          <ac:chgData name="Marina Bais" userId="1ac45be3-a225-480f-81a7-f01b4bfb2f73" providerId="ADAL" clId="{675FF064-D42E-407A-920F-5994468B4352}" dt="2022-07-16T11:53:21.732" v="597" actId="21"/>
          <ac:spMkLst>
            <pc:docMk/>
            <pc:sldMk cId="3824720567" sldId="337"/>
            <ac:spMk id="7" creationId="{40F2E3DB-E0EB-DB45-E327-11BD342E1C8C}"/>
          </ac:spMkLst>
        </pc:spChg>
        <pc:spChg chg="add del mod">
          <ac:chgData name="Marina Bais" userId="1ac45be3-a225-480f-81a7-f01b4bfb2f73" providerId="ADAL" clId="{675FF064-D42E-407A-920F-5994468B4352}" dt="2022-07-16T11:53:21.732" v="597" actId="21"/>
          <ac:spMkLst>
            <pc:docMk/>
            <pc:sldMk cId="3824720567" sldId="337"/>
            <ac:spMk id="10" creationId="{7D08ACA6-06C8-681D-E262-2DB6B67A53DC}"/>
          </ac:spMkLst>
        </pc:spChg>
        <pc:spChg chg="add del mod">
          <ac:chgData name="Marina Bais" userId="1ac45be3-a225-480f-81a7-f01b4bfb2f73" providerId="ADAL" clId="{675FF064-D42E-407A-920F-5994468B4352}" dt="2022-07-16T11:53:21.732" v="597" actId="21"/>
          <ac:spMkLst>
            <pc:docMk/>
            <pc:sldMk cId="3824720567" sldId="337"/>
            <ac:spMk id="13" creationId="{A111BB68-E042-1DBD-0BC4-2B5E2E1A1437}"/>
          </ac:spMkLst>
        </pc:spChg>
        <pc:spChg chg="del">
          <ac:chgData name="Marina Bais" userId="1ac45be3-a225-480f-81a7-f01b4bfb2f73" providerId="ADAL" clId="{675FF064-D42E-407A-920F-5994468B4352}" dt="2022-07-16T11:50:42.958" v="577" actId="478"/>
          <ac:spMkLst>
            <pc:docMk/>
            <pc:sldMk cId="3824720567" sldId="337"/>
            <ac:spMk id="42" creationId="{A81483CF-5993-37D6-8494-8440E22D006E}"/>
          </ac:spMkLst>
        </pc:spChg>
        <pc:spChg chg="del">
          <ac:chgData name="Marina Bais" userId="1ac45be3-a225-480f-81a7-f01b4bfb2f73" providerId="ADAL" clId="{675FF064-D42E-407A-920F-5994468B4352}" dt="2022-07-16T11:50:44.722" v="579" actId="478"/>
          <ac:spMkLst>
            <pc:docMk/>
            <pc:sldMk cId="3824720567" sldId="337"/>
            <ac:spMk id="63" creationId="{57FEC7D3-730C-C026-E618-1639CB39C983}"/>
          </ac:spMkLst>
        </pc:spChg>
        <pc:picChg chg="add mod">
          <ac:chgData name="Marina Bais" userId="1ac45be3-a225-480f-81a7-f01b4bfb2f73" providerId="ADAL" clId="{675FF064-D42E-407A-920F-5994468B4352}" dt="2022-07-16T11:51:12.021" v="587" actId="1076"/>
          <ac:picMkLst>
            <pc:docMk/>
            <pc:sldMk cId="3824720567" sldId="337"/>
            <ac:picMk id="3" creationId="{69E53390-E121-99E4-1184-1677406853DD}"/>
          </ac:picMkLst>
        </pc:picChg>
        <pc:picChg chg="add del mod">
          <ac:chgData name="Marina Bais" userId="1ac45be3-a225-480f-81a7-f01b4bfb2f73" providerId="ADAL" clId="{675FF064-D42E-407A-920F-5994468B4352}" dt="2022-07-16T11:53:21.732" v="597" actId="21"/>
          <ac:picMkLst>
            <pc:docMk/>
            <pc:sldMk cId="3824720567" sldId="337"/>
            <ac:picMk id="6" creationId="{CD7D0BCE-7520-0173-FE2D-45BE57B16817}"/>
          </ac:picMkLst>
        </pc:picChg>
        <pc:picChg chg="add del mod">
          <ac:chgData name="Marina Bais" userId="1ac45be3-a225-480f-81a7-f01b4bfb2f73" providerId="ADAL" clId="{675FF064-D42E-407A-920F-5994468B4352}" dt="2022-07-16T11:53:21.732" v="597" actId="21"/>
          <ac:picMkLst>
            <pc:docMk/>
            <pc:sldMk cId="3824720567" sldId="337"/>
            <ac:picMk id="9" creationId="{8C9422F8-D8CE-421B-133C-886D1BC7654F}"/>
          </ac:picMkLst>
        </pc:picChg>
        <pc:picChg chg="add del mod">
          <ac:chgData name="Marina Bais" userId="1ac45be3-a225-480f-81a7-f01b4bfb2f73" providerId="ADAL" clId="{675FF064-D42E-407A-920F-5994468B4352}" dt="2022-07-16T11:53:21.732" v="597" actId="21"/>
          <ac:picMkLst>
            <pc:docMk/>
            <pc:sldMk cId="3824720567" sldId="337"/>
            <ac:picMk id="12" creationId="{4B24A1C2-34C2-82EA-994E-17ADB3610E0D}"/>
          </ac:picMkLst>
        </pc:picChg>
        <pc:picChg chg="del mod">
          <ac:chgData name="Marina Bais" userId="1ac45be3-a225-480f-81a7-f01b4bfb2f73" providerId="ADAL" clId="{675FF064-D42E-407A-920F-5994468B4352}" dt="2022-07-16T11:50:45.348" v="580" actId="478"/>
          <ac:picMkLst>
            <pc:docMk/>
            <pc:sldMk cId="3824720567" sldId="337"/>
            <ac:picMk id="22" creationId="{5BC2C032-6261-2F4C-CF02-7666479F8F1D}"/>
          </ac:picMkLst>
        </pc:picChg>
        <pc:picChg chg="mod">
          <ac:chgData name="Marina Bais" userId="1ac45be3-a225-480f-81a7-f01b4bfb2f73" providerId="ADAL" clId="{675FF064-D42E-407A-920F-5994468B4352}" dt="2022-07-16T11:50:53.993" v="581" actId="1076"/>
          <ac:picMkLst>
            <pc:docMk/>
            <pc:sldMk cId="3824720567" sldId="337"/>
            <ac:picMk id="29" creationId="{5891F987-7E79-ADAE-EA03-2398C5802123}"/>
          </ac:picMkLst>
        </pc:picChg>
        <pc:picChg chg="mod">
          <ac:chgData name="Marina Bais" userId="1ac45be3-a225-480f-81a7-f01b4bfb2f73" providerId="ADAL" clId="{675FF064-D42E-407A-920F-5994468B4352}" dt="2022-07-16T11:50:55.067" v="582" actId="1076"/>
          <ac:picMkLst>
            <pc:docMk/>
            <pc:sldMk cId="3824720567" sldId="337"/>
            <ac:picMk id="32" creationId="{79F78F92-A446-7DAA-8EE3-14AF52A6BFF1}"/>
          </ac:picMkLst>
        </pc:picChg>
        <pc:picChg chg="mod">
          <ac:chgData name="Marina Bais" userId="1ac45be3-a225-480f-81a7-f01b4bfb2f73" providerId="ADAL" clId="{675FF064-D42E-407A-920F-5994468B4352}" dt="2022-07-16T11:50:57.227" v="584" actId="1076"/>
          <ac:picMkLst>
            <pc:docMk/>
            <pc:sldMk cId="3824720567" sldId="337"/>
            <ac:picMk id="35" creationId="{60500F13-B00C-E5DF-5B5C-018518AA1DF2}"/>
          </ac:picMkLst>
        </pc:picChg>
        <pc:picChg chg="del mod">
          <ac:chgData name="Marina Bais" userId="1ac45be3-a225-480f-81a7-f01b4bfb2f73" providerId="ADAL" clId="{675FF064-D42E-407A-920F-5994468B4352}" dt="2022-07-16T11:50:42.958" v="577" actId="478"/>
          <ac:picMkLst>
            <pc:docMk/>
            <pc:sldMk cId="3824720567" sldId="337"/>
            <ac:picMk id="41" creationId="{B001743B-B2EA-837D-3108-4FCF9118E0BA}"/>
          </ac:picMkLst>
        </pc:picChg>
        <pc:picChg chg="mod">
          <ac:chgData name="Marina Bais" userId="1ac45be3-a225-480f-81a7-f01b4bfb2f73" providerId="ADAL" clId="{675FF064-D42E-407A-920F-5994468B4352}" dt="2022-07-16T11:50:56.087" v="583" actId="1076"/>
          <ac:picMkLst>
            <pc:docMk/>
            <pc:sldMk cId="3824720567" sldId="337"/>
            <ac:picMk id="47" creationId="{E39E59A3-6202-269C-E4AA-F16C5E4F3E79}"/>
          </ac:picMkLst>
        </pc:picChg>
        <pc:picChg chg="del mod">
          <ac:chgData name="Marina Bais" userId="1ac45be3-a225-480f-81a7-f01b4bfb2f73" providerId="ADAL" clId="{675FF064-D42E-407A-920F-5994468B4352}" dt="2022-07-16T11:50:44.722" v="579" actId="478"/>
          <ac:picMkLst>
            <pc:docMk/>
            <pc:sldMk cId="3824720567" sldId="337"/>
            <ac:picMk id="62" creationId="{61C71D3E-15F8-173F-5911-32515D865B8D}"/>
          </ac:picMkLst>
        </pc:picChg>
        <pc:picChg chg="del mod">
          <ac:chgData name="Marina Bais" userId="1ac45be3-a225-480f-81a7-f01b4bfb2f73" providerId="ADAL" clId="{675FF064-D42E-407A-920F-5994468B4352}" dt="2022-07-16T11:50:43.795" v="578" actId="478"/>
          <ac:picMkLst>
            <pc:docMk/>
            <pc:sldMk cId="3824720567" sldId="337"/>
            <ac:picMk id="64" creationId="{7A67E3E3-DC64-A197-65C3-498B65E20102}"/>
          </ac:picMkLst>
        </pc:picChg>
        <pc:picChg chg="mod">
          <ac:chgData name="Marina Bais" userId="1ac45be3-a225-480f-81a7-f01b4bfb2f73" providerId="ADAL" clId="{675FF064-D42E-407A-920F-5994468B4352}" dt="2022-07-16T11:50:59.093" v="586" actId="1076"/>
          <ac:picMkLst>
            <pc:docMk/>
            <pc:sldMk cId="3824720567" sldId="337"/>
            <ac:picMk id="69" creationId="{758E2501-CDF0-143B-A83A-78C05F982971}"/>
          </ac:picMkLst>
        </pc:picChg>
        <pc:picChg chg="mod">
          <ac:chgData name="Marina Bais" userId="1ac45be3-a225-480f-81a7-f01b4bfb2f73" providerId="ADAL" clId="{675FF064-D42E-407A-920F-5994468B4352}" dt="2022-07-16T16:14:10.435" v="838" actId="14100"/>
          <ac:picMkLst>
            <pc:docMk/>
            <pc:sldMk cId="3824720567" sldId="337"/>
            <ac:picMk id="71" creationId="{DEDB857D-9CC4-938D-BD8D-987D642C750F}"/>
          </ac:picMkLst>
        </pc:picChg>
      </pc:sldChg>
      <pc:sldChg chg="add del">
        <pc:chgData name="Marina Bais" userId="1ac45be3-a225-480f-81a7-f01b4bfb2f73" providerId="ADAL" clId="{675FF064-D42E-407A-920F-5994468B4352}" dt="2022-07-17T16:17:59.679" v="1482" actId="2696"/>
        <pc:sldMkLst>
          <pc:docMk/>
          <pc:sldMk cId="1175527492" sldId="338"/>
        </pc:sldMkLst>
      </pc:sldChg>
      <pc:sldChg chg="addSp delSp modSp new mod ord setBg">
        <pc:chgData name="Marina Bais" userId="1ac45be3-a225-480f-81a7-f01b4bfb2f73" providerId="ADAL" clId="{675FF064-D42E-407A-920F-5994468B4352}" dt="2022-07-17T16:41:46.182" v="1760" actId="20577"/>
        <pc:sldMkLst>
          <pc:docMk/>
          <pc:sldMk cId="2793374113" sldId="339"/>
        </pc:sldMkLst>
        <pc:spChg chg="add mod ord">
          <ac:chgData name="Marina Bais" userId="1ac45be3-a225-480f-81a7-f01b4bfb2f73" providerId="ADAL" clId="{675FF064-D42E-407A-920F-5994468B4352}" dt="2022-07-17T16:41:46.182" v="1760" actId="20577"/>
          <ac:spMkLst>
            <pc:docMk/>
            <pc:sldMk cId="2793374113" sldId="339"/>
            <ac:spMk id="2" creationId="{F7434A57-25E5-D213-6BD1-E27D9A3D923E}"/>
          </ac:spMkLst>
        </pc:spChg>
        <pc:spChg chg="add del">
          <ac:chgData name="Marina Bais" userId="1ac45be3-a225-480f-81a7-f01b4bfb2f73" providerId="ADAL" clId="{675FF064-D42E-407A-920F-5994468B4352}" dt="2022-07-16T16:52:24.835" v="1270" actId="26606"/>
          <ac:spMkLst>
            <pc:docMk/>
            <pc:sldMk cId="2793374113" sldId="339"/>
            <ac:spMk id="9" creationId="{2B97F24A-32CE-4C1C-A50D-3016B394DCFB}"/>
          </ac:spMkLst>
        </pc:spChg>
        <pc:spChg chg="add del">
          <ac:chgData name="Marina Bais" userId="1ac45be3-a225-480f-81a7-f01b4bfb2f73" providerId="ADAL" clId="{675FF064-D42E-407A-920F-5994468B4352}" dt="2022-07-16T16:52:24.835" v="1270" actId="26606"/>
          <ac:spMkLst>
            <pc:docMk/>
            <pc:sldMk cId="2793374113" sldId="339"/>
            <ac:spMk id="11" creationId="{CD8B4F24-440B-49E9-B85D-733523DC064B}"/>
          </ac:spMkLst>
        </pc:spChg>
        <pc:spChg chg="add del">
          <ac:chgData name="Marina Bais" userId="1ac45be3-a225-480f-81a7-f01b4bfb2f73" providerId="ADAL" clId="{675FF064-D42E-407A-920F-5994468B4352}" dt="2022-07-16T16:52:26.585" v="1272" actId="26606"/>
          <ac:spMkLst>
            <pc:docMk/>
            <pc:sldMk cId="2793374113" sldId="339"/>
            <ac:spMk id="16" creationId="{3BA513B0-82FF-4F41-8178-885375D1CFB5}"/>
          </ac:spMkLst>
        </pc:spChg>
        <pc:spChg chg="add del">
          <ac:chgData name="Marina Bais" userId="1ac45be3-a225-480f-81a7-f01b4bfb2f73" providerId="ADAL" clId="{675FF064-D42E-407A-920F-5994468B4352}" dt="2022-07-16T16:52:30.886" v="1274" actId="26606"/>
          <ac:spMkLst>
            <pc:docMk/>
            <pc:sldMk cId="2793374113" sldId="339"/>
            <ac:spMk id="19" creationId="{B1595A09-E336-4D1B-9B3A-06A2287A54E2}"/>
          </ac:spMkLst>
        </pc:spChg>
        <pc:spChg chg="add del">
          <ac:chgData name="Marina Bais" userId="1ac45be3-a225-480f-81a7-f01b4bfb2f73" providerId="ADAL" clId="{675FF064-D42E-407A-920F-5994468B4352}" dt="2022-07-16T16:52:30.886" v="1274" actId="26606"/>
          <ac:spMkLst>
            <pc:docMk/>
            <pc:sldMk cId="2793374113" sldId="339"/>
            <ac:spMk id="20" creationId="{3540989C-C7B8-473B-BF87-6F2DA6A90006}"/>
          </ac:spMkLst>
        </pc:spChg>
        <pc:grpChg chg="add del">
          <ac:chgData name="Marina Bais" userId="1ac45be3-a225-480f-81a7-f01b4bfb2f73" providerId="ADAL" clId="{675FF064-D42E-407A-920F-5994468B4352}" dt="2022-07-16T16:52:26.585" v="1272" actId="26606"/>
          <ac:grpSpMkLst>
            <pc:docMk/>
            <pc:sldMk cId="2793374113" sldId="339"/>
            <ac:grpSpMk id="17" creationId="{93DB8501-F9F2-4ACD-B56A-9019CD5006D6}"/>
          </ac:grpSpMkLst>
        </pc:grpChg>
        <pc:picChg chg="add mod">
          <ac:chgData name="Marina Bais" userId="1ac45be3-a225-480f-81a7-f01b4bfb2f73" providerId="ADAL" clId="{675FF064-D42E-407A-920F-5994468B4352}" dt="2022-07-16T16:53:34.220" v="1282" actId="1076"/>
          <ac:picMkLst>
            <pc:docMk/>
            <pc:sldMk cId="2793374113" sldId="339"/>
            <ac:picMk id="4" creationId="{AFC74C33-8F6F-CD17-2C86-6B9125C817AA}"/>
          </ac:picMkLst>
        </pc:picChg>
      </pc:sldChg>
      <pc:sldChg chg="addSp delSp modSp add mod delAnim">
        <pc:chgData name="Marina Bais" userId="1ac45be3-a225-480f-81a7-f01b4bfb2f73" providerId="ADAL" clId="{675FF064-D42E-407A-920F-5994468B4352}" dt="2022-07-16T16:54:25.199" v="1287" actId="113"/>
        <pc:sldMkLst>
          <pc:docMk/>
          <pc:sldMk cId="1496021069" sldId="340"/>
        </pc:sldMkLst>
        <pc:spChg chg="mod">
          <ac:chgData name="Marina Bais" userId="1ac45be3-a225-480f-81a7-f01b4bfb2f73" providerId="ADAL" clId="{675FF064-D42E-407A-920F-5994468B4352}" dt="2022-07-16T16:54:25.199" v="1287" actId="113"/>
          <ac:spMkLst>
            <pc:docMk/>
            <pc:sldMk cId="1496021069" sldId="340"/>
            <ac:spMk id="2" creationId="{61DA0208-9615-64F5-CF60-7E2E65B6047B}"/>
          </ac:spMkLst>
        </pc:spChg>
        <pc:spChg chg="del mod">
          <ac:chgData name="Marina Bais" userId="1ac45be3-a225-480f-81a7-f01b4bfb2f73" providerId="ADAL" clId="{675FF064-D42E-407A-920F-5994468B4352}" dt="2022-07-16T15:59:08.997" v="704" actId="478"/>
          <ac:spMkLst>
            <pc:docMk/>
            <pc:sldMk cId="1496021069" sldId="340"/>
            <ac:spMk id="3" creationId="{592C54D4-57D2-2BEB-8DAB-C205965F2646}"/>
          </ac:spMkLst>
        </pc:spChg>
        <pc:spChg chg="del mod">
          <ac:chgData name="Marina Bais" userId="1ac45be3-a225-480f-81a7-f01b4bfb2f73" providerId="ADAL" clId="{675FF064-D42E-407A-920F-5994468B4352}" dt="2022-07-16T15:59:07.496" v="703" actId="478"/>
          <ac:spMkLst>
            <pc:docMk/>
            <pc:sldMk cId="1496021069" sldId="340"/>
            <ac:spMk id="4" creationId="{0C6B1208-01DF-0AD3-EF18-5383F5755073}"/>
          </ac:spMkLst>
        </pc:spChg>
        <pc:spChg chg="del">
          <ac:chgData name="Marina Bais" userId="1ac45be3-a225-480f-81a7-f01b4bfb2f73" providerId="ADAL" clId="{675FF064-D42E-407A-920F-5994468B4352}" dt="2022-07-16T16:00:04.314" v="715" actId="478"/>
          <ac:spMkLst>
            <pc:docMk/>
            <pc:sldMk cId="1496021069" sldId="340"/>
            <ac:spMk id="6" creationId="{83FB9B80-56FF-1250-C058-5295ACCCE46B}"/>
          </ac:spMkLst>
        </pc:spChg>
        <pc:spChg chg="add del mod">
          <ac:chgData name="Marina Bais" userId="1ac45be3-a225-480f-81a7-f01b4bfb2f73" providerId="ADAL" clId="{675FF064-D42E-407A-920F-5994468B4352}" dt="2022-07-16T16:11:10.206" v="784" actId="478"/>
          <ac:spMkLst>
            <pc:docMk/>
            <pc:sldMk cId="1496021069" sldId="340"/>
            <ac:spMk id="27" creationId="{EF458A68-75CA-AE2C-53F2-5FA7C7409E38}"/>
          </ac:spMkLst>
        </pc:spChg>
        <pc:spChg chg="add del mod">
          <ac:chgData name="Marina Bais" userId="1ac45be3-a225-480f-81a7-f01b4bfb2f73" providerId="ADAL" clId="{675FF064-D42E-407A-920F-5994468B4352}" dt="2022-07-16T16:11:11.874" v="785" actId="478"/>
          <ac:spMkLst>
            <pc:docMk/>
            <pc:sldMk cId="1496021069" sldId="340"/>
            <ac:spMk id="30" creationId="{86BCFE60-4540-C3C6-26D5-DAE556D28A5C}"/>
          </ac:spMkLst>
        </pc:spChg>
        <pc:spChg chg="add del mod">
          <ac:chgData name="Marina Bais" userId="1ac45be3-a225-480f-81a7-f01b4bfb2f73" providerId="ADAL" clId="{675FF064-D42E-407A-920F-5994468B4352}" dt="2022-07-16T16:10:47.811" v="777" actId="478"/>
          <ac:spMkLst>
            <pc:docMk/>
            <pc:sldMk cId="1496021069" sldId="340"/>
            <ac:spMk id="33" creationId="{C4ED9EDE-732E-9FB4-8A2A-24B9E0DF4E46}"/>
          </ac:spMkLst>
        </pc:spChg>
        <pc:spChg chg="add mod">
          <ac:chgData name="Marina Bais" userId="1ac45be3-a225-480f-81a7-f01b4bfb2f73" providerId="ADAL" clId="{675FF064-D42E-407A-920F-5994468B4352}" dt="2022-07-16T16:54:21.195" v="1286" actId="255"/>
          <ac:spMkLst>
            <pc:docMk/>
            <pc:sldMk cId="1496021069" sldId="340"/>
            <ac:spMk id="53" creationId="{60DA1D91-0304-488B-3B1C-9E1BFB88370E}"/>
          </ac:spMkLst>
        </pc:spChg>
        <pc:picChg chg="add del mod">
          <ac:chgData name="Marina Bais" userId="1ac45be3-a225-480f-81a7-f01b4bfb2f73" providerId="ADAL" clId="{675FF064-D42E-407A-920F-5994468B4352}" dt="2022-07-16T16:12:41.864" v="820" actId="478"/>
          <ac:picMkLst>
            <pc:docMk/>
            <pc:sldMk cId="1496021069" sldId="340"/>
            <ac:picMk id="7" creationId="{C31D42DC-F2B3-0F31-4107-7792C91AAE68}"/>
          </ac:picMkLst>
        </pc:picChg>
        <pc:picChg chg="add mod">
          <ac:chgData name="Marina Bais" userId="1ac45be3-a225-480f-81a7-f01b4bfb2f73" providerId="ADAL" clId="{675FF064-D42E-407A-920F-5994468B4352}" dt="2022-07-16T16:14:45.872" v="849" actId="14100"/>
          <ac:picMkLst>
            <pc:docMk/>
            <pc:sldMk cId="1496021069" sldId="340"/>
            <ac:picMk id="9" creationId="{2F62D4AB-49E2-F911-874F-F5DD5B7393F4}"/>
          </ac:picMkLst>
        </pc:picChg>
        <pc:picChg chg="add mod">
          <ac:chgData name="Marina Bais" userId="1ac45be3-a225-480f-81a7-f01b4bfb2f73" providerId="ADAL" clId="{675FF064-D42E-407A-920F-5994468B4352}" dt="2022-07-16T16:15:51.779" v="900" actId="1076"/>
          <ac:picMkLst>
            <pc:docMk/>
            <pc:sldMk cId="1496021069" sldId="340"/>
            <ac:picMk id="15" creationId="{E91E6A49-76A5-9532-978D-1CC352C73DB2}"/>
          </ac:picMkLst>
        </pc:picChg>
        <pc:picChg chg="add mod">
          <ac:chgData name="Marina Bais" userId="1ac45be3-a225-480f-81a7-f01b4bfb2f73" providerId="ADAL" clId="{675FF064-D42E-407A-920F-5994468B4352}" dt="2022-07-16T16:14:03.460" v="837" actId="1076"/>
          <ac:picMkLst>
            <pc:docMk/>
            <pc:sldMk cId="1496021069" sldId="340"/>
            <ac:picMk id="19" creationId="{EB894E07-EACF-8C6D-CB40-1930FC5ED840}"/>
          </ac:picMkLst>
        </pc:picChg>
        <pc:picChg chg="add mod">
          <ac:chgData name="Marina Bais" userId="1ac45be3-a225-480f-81a7-f01b4bfb2f73" providerId="ADAL" clId="{675FF064-D42E-407A-920F-5994468B4352}" dt="2022-07-16T16:03:54.608" v="755" actId="1076"/>
          <ac:picMkLst>
            <pc:docMk/>
            <pc:sldMk cId="1496021069" sldId="340"/>
            <ac:picMk id="20" creationId="{DB3A0D87-16D6-375F-EF7D-A095A22527B6}"/>
          </ac:picMkLst>
        </pc:picChg>
        <pc:picChg chg="add del mod">
          <ac:chgData name="Marina Bais" userId="1ac45be3-a225-480f-81a7-f01b4bfb2f73" providerId="ADAL" clId="{675FF064-D42E-407A-920F-5994468B4352}" dt="2022-07-16T16:15:40.521" v="896" actId="1076"/>
          <ac:picMkLst>
            <pc:docMk/>
            <pc:sldMk cId="1496021069" sldId="340"/>
            <ac:picMk id="23" creationId="{01DC0150-7498-8B21-68F9-8D1E4AED5E86}"/>
          </ac:picMkLst>
        </pc:picChg>
        <pc:picChg chg="add del mod">
          <ac:chgData name="Marina Bais" userId="1ac45be3-a225-480f-81a7-f01b4bfb2f73" providerId="ADAL" clId="{675FF064-D42E-407A-920F-5994468B4352}" dt="2022-07-16T16:11:00.215" v="780" actId="478"/>
          <ac:picMkLst>
            <pc:docMk/>
            <pc:sldMk cId="1496021069" sldId="340"/>
            <ac:picMk id="24" creationId="{C15797D7-122C-7C54-75A2-26EFBD42FD17}"/>
          </ac:picMkLst>
        </pc:picChg>
        <pc:picChg chg="add del mod">
          <ac:chgData name="Marina Bais" userId="1ac45be3-a225-480f-81a7-f01b4bfb2f73" providerId="ADAL" clId="{675FF064-D42E-407A-920F-5994468B4352}" dt="2022-07-16T16:11:10.206" v="784" actId="478"/>
          <ac:picMkLst>
            <pc:docMk/>
            <pc:sldMk cId="1496021069" sldId="340"/>
            <ac:picMk id="26" creationId="{942E190F-3328-FBF6-2D6C-50AFAE3C79B7}"/>
          </ac:picMkLst>
        </pc:picChg>
        <pc:picChg chg="add mod">
          <ac:chgData name="Marina Bais" userId="1ac45be3-a225-480f-81a7-f01b4bfb2f73" providerId="ADAL" clId="{675FF064-D42E-407A-920F-5994468B4352}" dt="2022-07-16T16:24:30.672" v="943" actId="1076"/>
          <ac:picMkLst>
            <pc:docMk/>
            <pc:sldMk cId="1496021069" sldId="340"/>
            <ac:picMk id="29" creationId="{BE3BC09F-4B81-7CA6-426A-F746AB0D8B56}"/>
          </ac:picMkLst>
        </pc:picChg>
        <pc:picChg chg="add del mod">
          <ac:chgData name="Marina Bais" userId="1ac45be3-a225-480f-81a7-f01b4bfb2f73" providerId="ADAL" clId="{675FF064-D42E-407A-920F-5994468B4352}" dt="2022-07-16T16:10:50.783" v="779" actId="478"/>
          <ac:picMkLst>
            <pc:docMk/>
            <pc:sldMk cId="1496021069" sldId="340"/>
            <ac:picMk id="32" creationId="{D2FC736D-4573-C17C-CDD2-22FA54315677}"/>
          </ac:picMkLst>
        </pc:picChg>
        <pc:picChg chg="add mod">
          <ac:chgData name="Marina Bais" userId="1ac45be3-a225-480f-81a7-f01b4bfb2f73" providerId="ADAL" clId="{675FF064-D42E-407A-920F-5994468B4352}" dt="2022-07-16T16:15:57.760" v="903" actId="1076"/>
          <ac:picMkLst>
            <pc:docMk/>
            <pc:sldMk cId="1496021069" sldId="340"/>
            <ac:picMk id="52" creationId="{01092473-8F73-6524-CB73-49917FD48A08}"/>
          </ac:picMkLst>
        </pc:picChg>
        <pc:picChg chg="del mod">
          <ac:chgData name="Marina Bais" userId="1ac45be3-a225-480f-81a7-f01b4bfb2f73" providerId="ADAL" clId="{675FF064-D42E-407A-920F-5994468B4352}" dt="2022-07-16T16:38:16.129" v="1044" actId="478"/>
          <ac:picMkLst>
            <pc:docMk/>
            <pc:sldMk cId="1496021069" sldId="340"/>
            <ac:picMk id="54" creationId="{03E8A387-4E54-556C-5670-1A72F9AA55D2}"/>
          </ac:picMkLst>
        </pc:picChg>
        <pc:picChg chg="mod">
          <ac:chgData name="Marina Bais" userId="1ac45be3-a225-480f-81a7-f01b4bfb2f73" providerId="ADAL" clId="{675FF064-D42E-407A-920F-5994468B4352}" dt="2022-07-16T16:17:39.916" v="905" actId="1076"/>
          <ac:picMkLst>
            <pc:docMk/>
            <pc:sldMk cId="1496021069" sldId="340"/>
            <ac:picMk id="55" creationId="{357A113D-5EEB-FA6B-0D76-DD3CD38201ED}"/>
          </ac:picMkLst>
        </pc:picChg>
        <pc:picChg chg="mod">
          <ac:chgData name="Marina Bais" userId="1ac45be3-a225-480f-81a7-f01b4bfb2f73" providerId="ADAL" clId="{675FF064-D42E-407A-920F-5994468B4352}" dt="2022-07-16T16:19:13.372" v="910" actId="1076"/>
          <ac:picMkLst>
            <pc:docMk/>
            <pc:sldMk cId="1496021069" sldId="340"/>
            <ac:picMk id="56" creationId="{329BC894-2D3F-8B8F-8FC1-9AB559363441}"/>
          </ac:picMkLst>
        </pc:picChg>
        <pc:picChg chg="mod">
          <ac:chgData name="Marina Bais" userId="1ac45be3-a225-480f-81a7-f01b4bfb2f73" providerId="ADAL" clId="{675FF064-D42E-407A-920F-5994468B4352}" dt="2022-07-16T16:18:26.420" v="907" actId="1076"/>
          <ac:picMkLst>
            <pc:docMk/>
            <pc:sldMk cId="1496021069" sldId="340"/>
            <ac:picMk id="57" creationId="{F8E48883-DF62-EEC2-F77C-6FDBB5C43856}"/>
          </ac:picMkLst>
        </pc:picChg>
        <pc:picChg chg="del mod">
          <ac:chgData name="Marina Bais" userId="1ac45be3-a225-480f-81a7-f01b4bfb2f73" providerId="ADAL" clId="{675FF064-D42E-407A-920F-5994468B4352}" dt="2022-07-16T16:24:59.444" v="944" actId="21"/>
          <ac:picMkLst>
            <pc:docMk/>
            <pc:sldMk cId="1496021069" sldId="340"/>
            <ac:picMk id="58" creationId="{FFEAA09D-8802-BA75-E30D-69AD1D8BD414}"/>
          </ac:picMkLst>
        </pc:picChg>
        <pc:picChg chg="del mod">
          <ac:chgData name="Marina Bais" userId="1ac45be3-a225-480f-81a7-f01b4bfb2f73" providerId="ADAL" clId="{675FF064-D42E-407A-920F-5994468B4352}" dt="2022-07-16T16:25:27.950" v="946" actId="21"/>
          <ac:picMkLst>
            <pc:docMk/>
            <pc:sldMk cId="1496021069" sldId="340"/>
            <ac:picMk id="59" creationId="{D367E01E-3B3A-5257-E1F9-A6324A602B34}"/>
          </ac:picMkLst>
        </pc:picChg>
        <pc:picChg chg="del">
          <ac:chgData name="Marina Bais" userId="1ac45be3-a225-480f-81a7-f01b4bfb2f73" providerId="ADAL" clId="{675FF064-D42E-407A-920F-5994468B4352}" dt="2022-07-16T16:20:08.378" v="912" actId="21"/>
          <ac:picMkLst>
            <pc:docMk/>
            <pc:sldMk cId="1496021069" sldId="340"/>
            <ac:picMk id="60" creationId="{617F3682-0353-2A38-7031-2C5FF7E5C5A3}"/>
          </ac:picMkLst>
        </pc:picChg>
        <pc:picChg chg="mod">
          <ac:chgData name="Marina Bais" userId="1ac45be3-a225-480f-81a7-f01b4bfb2f73" providerId="ADAL" clId="{675FF064-D42E-407A-920F-5994468B4352}" dt="2022-07-16T16:20:25.130" v="913" actId="1076"/>
          <ac:picMkLst>
            <pc:docMk/>
            <pc:sldMk cId="1496021069" sldId="340"/>
            <ac:picMk id="61" creationId="{31142018-5A1E-B080-8915-659C6F3A0E13}"/>
          </ac:picMkLst>
        </pc:picChg>
        <pc:picChg chg="mod">
          <ac:chgData name="Marina Bais" userId="1ac45be3-a225-480f-81a7-f01b4bfb2f73" providerId="ADAL" clId="{675FF064-D42E-407A-920F-5994468B4352}" dt="2022-07-16T16:20:36.474" v="914" actId="1076"/>
          <ac:picMkLst>
            <pc:docMk/>
            <pc:sldMk cId="1496021069" sldId="340"/>
            <ac:picMk id="62" creationId="{E62584EE-6DC5-BC00-CC84-BF8832EF5735}"/>
          </ac:picMkLst>
        </pc:picChg>
        <pc:picChg chg="mod">
          <ac:chgData name="Marina Bais" userId="1ac45be3-a225-480f-81a7-f01b4bfb2f73" providerId="ADAL" clId="{675FF064-D42E-407A-920F-5994468B4352}" dt="2022-07-16T16:25:15.247" v="945" actId="1076"/>
          <ac:picMkLst>
            <pc:docMk/>
            <pc:sldMk cId="1496021069" sldId="340"/>
            <ac:picMk id="64" creationId="{D13732B6-F156-1B6B-21D7-3962F4702FEB}"/>
          </ac:picMkLst>
        </pc:picChg>
        <pc:picChg chg="mod">
          <ac:chgData name="Marina Bais" userId="1ac45be3-a225-480f-81a7-f01b4bfb2f73" providerId="ADAL" clId="{675FF064-D42E-407A-920F-5994468B4352}" dt="2022-07-16T16:25:59.376" v="947" actId="1076"/>
          <ac:picMkLst>
            <pc:docMk/>
            <pc:sldMk cId="1496021069" sldId="340"/>
            <ac:picMk id="65" creationId="{DC703CE5-CB04-AD63-7963-C1680B631039}"/>
          </ac:picMkLst>
        </pc:picChg>
        <pc:picChg chg="mod">
          <ac:chgData name="Marina Bais" userId="1ac45be3-a225-480f-81a7-f01b4bfb2f73" providerId="ADAL" clId="{675FF064-D42E-407A-920F-5994468B4352}" dt="2022-07-16T16:38:33.702" v="1051" actId="1076"/>
          <ac:picMkLst>
            <pc:docMk/>
            <pc:sldMk cId="1496021069" sldId="340"/>
            <ac:picMk id="66" creationId="{2D66F668-8980-3FEB-97EB-F3F6CACEE27B}"/>
          </ac:picMkLst>
        </pc:picChg>
        <pc:cxnChg chg="del mod">
          <ac:chgData name="Marina Bais" userId="1ac45be3-a225-480f-81a7-f01b4bfb2f73" providerId="ADAL" clId="{675FF064-D42E-407A-920F-5994468B4352}" dt="2022-07-16T16:13:27.802" v="829" actId="478"/>
          <ac:cxnSpMkLst>
            <pc:docMk/>
            <pc:sldMk cId="1496021069" sldId="340"/>
            <ac:cxnSpMk id="5" creationId="{909BBA58-ED93-EBCB-9A0E-D026F7C4FF1C}"/>
          </ac:cxnSpMkLst>
        </pc:cxnChg>
        <pc:cxnChg chg="del mod">
          <ac:chgData name="Marina Bais" userId="1ac45be3-a225-480f-81a7-f01b4bfb2f73" providerId="ADAL" clId="{675FF064-D42E-407A-920F-5994468B4352}" dt="2022-07-16T16:12:40.647" v="819" actId="478"/>
          <ac:cxnSpMkLst>
            <pc:docMk/>
            <pc:sldMk cId="1496021069" sldId="340"/>
            <ac:cxnSpMk id="8" creationId="{499D792B-5529-E0B5-BCF9-CB5A4E4295E9}"/>
          </ac:cxnSpMkLst>
        </pc:cxnChg>
        <pc:cxnChg chg="del">
          <ac:chgData name="Marina Bais" userId="1ac45be3-a225-480f-81a7-f01b4bfb2f73" providerId="ADAL" clId="{675FF064-D42E-407A-920F-5994468B4352}" dt="2022-07-16T16:12:37.659" v="816" actId="478"/>
          <ac:cxnSpMkLst>
            <pc:docMk/>
            <pc:sldMk cId="1496021069" sldId="340"/>
            <ac:cxnSpMk id="10" creationId="{630F4E49-91FA-1718-B09F-0C990867FB45}"/>
          </ac:cxnSpMkLst>
        </pc:cxnChg>
        <pc:cxnChg chg="mod">
          <ac:chgData name="Marina Bais" userId="1ac45be3-a225-480f-81a7-f01b4bfb2f73" providerId="ADAL" clId="{675FF064-D42E-407A-920F-5994468B4352}" dt="2022-07-16T16:24:26.366" v="942" actId="1076"/>
          <ac:cxnSpMkLst>
            <pc:docMk/>
            <pc:sldMk cId="1496021069" sldId="340"/>
            <ac:cxnSpMk id="12" creationId="{BF7D0D92-C168-E45D-ADBC-C119D712B43A}"/>
          </ac:cxnSpMkLst>
        </pc:cxnChg>
        <pc:cxnChg chg="del mod">
          <ac:chgData name="Marina Bais" userId="1ac45be3-a225-480f-81a7-f01b4bfb2f73" providerId="ADAL" clId="{675FF064-D42E-407A-920F-5994468B4352}" dt="2022-07-16T16:12:38.723" v="817" actId="478"/>
          <ac:cxnSpMkLst>
            <pc:docMk/>
            <pc:sldMk cId="1496021069" sldId="340"/>
            <ac:cxnSpMk id="14" creationId="{108CBE00-923B-BB74-3A35-A95F3C63469C}"/>
          </ac:cxnSpMkLst>
        </pc:cxnChg>
        <pc:cxnChg chg="del mod">
          <ac:chgData name="Marina Bais" userId="1ac45be3-a225-480f-81a7-f01b4bfb2f73" providerId="ADAL" clId="{675FF064-D42E-407A-920F-5994468B4352}" dt="2022-07-16T16:12:39.767" v="818" actId="478"/>
          <ac:cxnSpMkLst>
            <pc:docMk/>
            <pc:sldMk cId="1496021069" sldId="340"/>
            <ac:cxnSpMk id="16" creationId="{230862DF-8E19-07EB-15E5-A7F99C34770B}"/>
          </ac:cxnSpMkLst>
        </pc:cxnChg>
        <pc:cxnChg chg="add">
          <ac:chgData name="Marina Bais" userId="1ac45be3-a225-480f-81a7-f01b4bfb2f73" providerId="ADAL" clId="{675FF064-D42E-407A-920F-5994468B4352}" dt="2022-07-16T16:12:13.186" v="813" actId="11529"/>
          <ac:cxnSpMkLst>
            <pc:docMk/>
            <pc:sldMk cId="1496021069" sldId="340"/>
            <ac:cxnSpMk id="37" creationId="{E4058236-8036-A747-C1F3-A2CCBF6A8997}"/>
          </ac:cxnSpMkLst>
        </pc:cxnChg>
        <pc:cxnChg chg="add del mod">
          <ac:chgData name="Marina Bais" userId="1ac45be3-a225-480f-81a7-f01b4bfb2f73" providerId="ADAL" clId="{675FF064-D42E-407A-920F-5994468B4352}" dt="2022-07-16T16:12:48.800" v="823" actId="478"/>
          <ac:cxnSpMkLst>
            <pc:docMk/>
            <pc:sldMk cId="1496021069" sldId="340"/>
            <ac:cxnSpMk id="39" creationId="{63E28221-626A-145C-9FA6-3588F5A92E7C}"/>
          </ac:cxnSpMkLst>
        </pc:cxnChg>
        <pc:cxnChg chg="add">
          <ac:chgData name="Marina Bais" userId="1ac45be3-a225-480f-81a7-f01b4bfb2f73" providerId="ADAL" clId="{675FF064-D42E-407A-920F-5994468B4352}" dt="2022-07-16T16:12:34.537" v="815" actId="11529"/>
          <ac:cxnSpMkLst>
            <pc:docMk/>
            <pc:sldMk cId="1496021069" sldId="340"/>
            <ac:cxnSpMk id="41" creationId="{A335AAA9-E84F-DCC2-E619-A3FDB9411CF0}"/>
          </ac:cxnSpMkLst>
        </pc:cxnChg>
        <pc:cxnChg chg="add mod">
          <ac:chgData name="Marina Bais" userId="1ac45be3-a225-480f-81a7-f01b4bfb2f73" providerId="ADAL" clId="{675FF064-D42E-407A-920F-5994468B4352}" dt="2022-07-16T16:24:23.450" v="941" actId="1076"/>
          <ac:cxnSpMkLst>
            <pc:docMk/>
            <pc:sldMk cId="1496021069" sldId="340"/>
            <ac:cxnSpMk id="43" creationId="{C6EB616F-CC6A-6E5F-546B-F97CB982807A}"/>
          </ac:cxnSpMkLst>
        </pc:cxnChg>
        <pc:cxnChg chg="add del">
          <ac:chgData name="Marina Bais" userId="1ac45be3-a225-480f-81a7-f01b4bfb2f73" providerId="ADAL" clId="{675FF064-D42E-407A-920F-5994468B4352}" dt="2022-07-16T16:13:05.213" v="826" actId="478"/>
          <ac:cxnSpMkLst>
            <pc:docMk/>
            <pc:sldMk cId="1496021069" sldId="340"/>
            <ac:cxnSpMk id="45" creationId="{46578EEA-F7E7-52EE-B991-84417A03925D}"/>
          </ac:cxnSpMkLst>
        </pc:cxnChg>
        <pc:cxnChg chg="add">
          <ac:chgData name="Marina Bais" userId="1ac45be3-a225-480f-81a7-f01b4bfb2f73" providerId="ADAL" clId="{675FF064-D42E-407A-920F-5994468B4352}" dt="2022-07-16T16:13:13.281" v="827" actId="11529"/>
          <ac:cxnSpMkLst>
            <pc:docMk/>
            <pc:sldMk cId="1496021069" sldId="340"/>
            <ac:cxnSpMk id="47" creationId="{91E225C0-EDA1-BB08-D607-16CFBF0B6227}"/>
          </ac:cxnSpMkLst>
        </pc:cxnChg>
        <pc:cxnChg chg="add">
          <ac:chgData name="Marina Bais" userId="1ac45be3-a225-480f-81a7-f01b4bfb2f73" providerId="ADAL" clId="{675FF064-D42E-407A-920F-5994468B4352}" dt="2022-07-16T16:13:22.887" v="828" actId="11529"/>
          <ac:cxnSpMkLst>
            <pc:docMk/>
            <pc:sldMk cId="1496021069" sldId="340"/>
            <ac:cxnSpMk id="49" creationId="{5EA6D605-3A36-5032-2D19-9056EC501B17}"/>
          </ac:cxnSpMkLst>
        </pc:cxnChg>
        <pc:cxnChg chg="add">
          <ac:chgData name="Marina Bais" userId="1ac45be3-a225-480f-81a7-f01b4bfb2f73" providerId="ADAL" clId="{675FF064-D42E-407A-920F-5994468B4352}" dt="2022-07-16T16:13:36.338" v="830" actId="11529"/>
          <ac:cxnSpMkLst>
            <pc:docMk/>
            <pc:sldMk cId="1496021069" sldId="340"/>
            <ac:cxnSpMk id="51" creationId="{D696A1FC-A6F7-2D24-A922-6C864931044B}"/>
          </ac:cxnSpMkLst>
        </pc:cxnChg>
      </pc:sldChg>
      <pc:sldChg chg="addSp delSp modSp new mod addAnim delAnim modAnim">
        <pc:chgData name="Marina Bais" userId="1ac45be3-a225-480f-81a7-f01b4bfb2f73" providerId="ADAL" clId="{675FF064-D42E-407A-920F-5994468B4352}" dt="2022-07-17T16:42:51.842" v="1766" actId="113"/>
        <pc:sldMkLst>
          <pc:docMk/>
          <pc:sldMk cId="1621295963" sldId="341"/>
        </pc:sldMkLst>
        <pc:spChg chg="add del mod">
          <ac:chgData name="Marina Bais" userId="1ac45be3-a225-480f-81a7-f01b4bfb2f73" providerId="ADAL" clId="{675FF064-D42E-407A-920F-5994468B4352}" dt="2022-07-16T18:48:53.300" v="1301" actId="21"/>
          <ac:spMkLst>
            <pc:docMk/>
            <pc:sldMk cId="1621295963" sldId="341"/>
            <ac:spMk id="2" creationId="{68D27F4B-297E-E0A7-7CBC-14EEA3848AAF}"/>
          </ac:spMkLst>
        </pc:spChg>
        <pc:spChg chg="del">
          <ac:chgData name="Marina Bais" userId="1ac45be3-a225-480f-81a7-f01b4bfb2f73" providerId="ADAL" clId="{675FF064-D42E-407A-920F-5994468B4352}" dt="2022-07-17T16:14:36.306" v="1467" actId="478"/>
          <ac:spMkLst>
            <pc:docMk/>
            <pc:sldMk cId="1621295963" sldId="341"/>
            <ac:spMk id="2" creationId="{84AFC881-FB31-6164-A77C-8A0C152FC993}"/>
          </ac:spMkLst>
        </pc:spChg>
        <pc:spChg chg="del">
          <ac:chgData name="Marina Bais" userId="1ac45be3-a225-480f-81a7-f01b4bfb2f73" providerId="ADAL" clId="{675FF064-D42E-407A-920F-5994468B4352}" dt="2022-07-17T16:14:27.006" v="1464" actId="478"/>
          <ac:spMkLst>
            <pc:docMk/>
            <pc:sldMk cId="1621295963" sldId="341"/>
            <ac:spMk id="3" creationId="{8A0BCA4E-FCFE-D57C-BC36-5B02BCA53DCC}"/>
          </ac:spMkLst>
        </pc:spChg>
        <pc:spChg chg="add mod">
          <ac:chgData name="Marina Bais" userId="1ac45be3-a225-480f-81a7-f01b4bfb2f73" providerId="ADAL" clId="{675FF064-D42E-407A-920F-5994468B4352}" dt="2022-07-17T16:42:51.842" v="1766" actId="113"/>
          <ac:spMkLst>
            <pc:docMk/>
            <pc:sldMk cId="1621295963" sldId="341"/>
            <ac:spMk id="5" creationId="{394F34D5-2D4E-1879-B6DA-8592791C5DFE}"/>
          </ac:spMkLst>
        </pc:spChg>
        <pc:picChg chg="add del mod">
          <ac:chgData name="Marina Bais" userId="1ac45be3-a225-480f-81a7-f01b4bfb2f73" providerId="ADAL" clId="{675FF064-D42E-407A-920F-5994468B4352}" dt="2022-07-16T19:20:45.792" v="1307" actId="21"/>
          <ac:picMkLst>
            <pc:docMk/>
            <pc:sldMk cId="1621295963" sldId="341"/>
            <ac:picMk id="3" creationId="{2C1A0672-036A-2FAE-1E1A-28329FF12463}"/>
          </ac:picMkLst>
        </pc:picChg>
        <pc:picChg chg="add del mod">
          <ac:chgData name="Marina Bais" userId="1ac45be3-a225-480f-81a7-f01b4bfb2f73" providerId="ADAL" clId="{675FF064-D42E-407A-920F-5994468B4352}" dt="2022-07-17T16:42:40.905" v="1763" actId="1076"/>
          <ac:picMkLst>
            <pc:docMk/>
            <pc:sldMk cId="1621295963" sldId="341"/>
            <ac:picMk id="4" creationId="{F3AE9DE4-DD12-5FFB-89BF-2C907AF4869E}"/>
          </ac:picMkLst>
        </pc:picChg>
      </pc:sldChg>
      <pc:sldChg chg="addSp modSp new mod">
        <pc:chgData name="Marina Bais" userId="1ac45be3-a225-480f-81a7-f01b4bfb2f73" providerId="ADAL" clId="{675FF064-D42E-407A-920F-5994468B4352}" dt="2022-07-17T16:45:00.911" v="1820" actId="1076"/>
        <pc:sldMkLst>
          <pc:docMk/>
          <pc:sldMk cId="1263440527" sldId="342"/>
        </pc:sldMkLst>
        <pc:spChg chg="add mod">
          <ac:chgData name="Marina Bais" userId="1ac45be3-a225-480f-81a7-f01b4bfb2f73" providerId="ADAL" clId="{675FF064-D42E-407A-920F-5994468B4352}" dt="2022-07-17T16:45:00.911" v="1820" actId="1076"/>
          <ac:spMkLst>
            <pc:docMk/>
            <pc:sldMk cId="1263440527" sldId="342"/>
            <ac:spMk id="2" creationId="{76A428AA-7713-2DAF-ACC7-F26F9388598D}"/>
          </ac:spMkLst>
        </pc:spChg>
        <pc:spChg chg="add mod">
          <ac:chgData name="Marina Bais" userId="1ac45be3-a225-480f-81a7-f01b4bfb2f73" providerId="ADAL" clId="{675FF064-D42E-407A-920F-5994468B4352}" dt="2022-07-17T16:44:46.663" v="1817" actId="14100"/>
          <ac:spMkLst>
            <pc:docMk/>
            <pc:sldMk cId="1263440527" sldId="342"/>
            <ac:spMk id="9" creationId="{1CA84A7E-F406-723A-4510-B61CEB73593A}"/>
          </ac:spMkLst>
        </pc:spChg>
        <pc:picChg chg="add mod">
          <ac:chgData name="Marina Bais" userId="1ac45be3-a225-480f-81a7-f01b4bfb2f73" providerId="ADAL" clId="{675FF064-D42E-407A-920F-5994468B4352}" dt="2022-07-17T16:44:55.008" v="1818" actId="1076"/>
          <ac:picMkLst>
            <pc:docMk/>
            <pc:sldMk cId="1263440527" sldId="342"/>
            <ac:picMk id="4" creationId="{A1BA70D4-3B71-9096-B835-04014DEDD07E}"/>
          </ac:picMkLst>
        </pc:picChg>
        <pc:picChg chg="add mod">
          <ac:chgData name="Marina Bais" userId="1ac45be3-a225-480f-81a7-f01b4bfb2f73" providerId="ADAL" clId="{675FF064-D42E-407A-920F-5994468B4352}" dt="2022-07-17T16:38:01.800" v="1691" actId="1076"/>
          <ac:picMkLst>
            <pc:docMk/>
            <pc:sldMk cId="1263440527" sldId="342"/>
            <ac:picMk id="6" creationId="{1BA57144-A72B-2071-5CAD-74FF2D985833}"/>
          </ac:picMkLst>
        </pc:picChg>
        <pc:picChg chg="add mod">
          <ac:chgData name="Marina Bais" userId="1ac45be3-a225-480f-81a7-f01b4bfb2f73" providerId="ADAL" clId="{675FF064-D42E-407A-920F-5994468B4352}" dt="2022-07-17T16:44:57.007" v="1819" actId="1076"/>
          <ac:picMkLst>
            <pc:docMk/>
            <pc:sldMk cId="1263440527" sldId="342"/>
            <ac:picMk id="8" creationId="{3DAFE6AA-6BE6-4A15-E2F9-134D59EB957D}"/>
          </ac:picMkLst>
        </pc:picChg>
      </pc:sldChg>
      <pc:sldChg chg="addSp delSp modSp new del mod modAnim">
        <pc:chgData name="Marina Bais" userId="1ac45be3-a225-480f-81a7-f01b4bfb2f73" providerId="ADAL" clId="{675FF064-D42E-407A-920F-5994468B4352}" dt="2022-07-17T16:16:10.913" v="1469" actId="2696"/>
        <pc:sldMkLst>
          <pc:docMk/>
          <pc:sldMk cId="1943938542" sldId="342"/>
        </pc:sldMkLst>
        <pc:spChg chg="add del mod">
          <ac:chgData name="Marina Bais" userId="1ac45be3-a225-480f-81a7-f01b4bfb2f73" providerId="ADAL" clId="{675FF064-D42E-407A-920F-5994468B4352}" dt="2022-07-16T19:46:58.578" v="1320"/>
          <ac:spMkLst>
            <pc:docMk/>
            <pc:sldMk cId="1943938542" sldId="342"/>
            <ac:spMk id="2" creationId="{53ABFE14-2619-9370-5614-2479AC35F49D}"/>
          </ac:spMkLst>
        </pc:spChg>
        <pc:picChg chg="add mod">
          <ac:chgData name="Marina Bais" userId="1ac45be3-a225-480f-81a7-f01b4bfb2f73" providerId="ADAL" clId="{675FF064-D42E-407A-920F-5994468B4352}" dt="2022-07-16T19:42:20.250" v="1318" actId="14100"/>
          <ac:picMkLst>
            <pc:docMk/>
            <pc:sldMk cId="1943938542" sldId="342"/>
            <ac:picMk id="3" creationId="{ACB72274-FE09-1643-C521-E294FA18ABFB}"/>
          </ac:picMkLst>
        </pc:picChg>
      </pc:sldChg>
      <pc:sldChg chg="addSp modSp new del modAnim">
        <pc:chgData name="Marina Bais" userId="1ac45be3-a225-480f-81a7-f01b4bfb2f73" providerId="ADAL" clId="{675FF064-D42E-407A-920F-5994468B4352}" dt="2022-07-17T16:16:15.002" v="1470" actId="2696"/>
        <pc:sldMkLst>
          <pc:docMk/>
          <pc:sldMk cId="969809610" sldId="343"/>
        </pc:sldMkLst>
        <pc:picChg chg="add mod">
          <ac:chgData name="Marina Bais" userId="1ac45be3-a225-480f-81a7-f01b4bfb2f73" providerId="ADAL" clId="{675FF064-D42E-407A-920F-5994468B4352}" dt="2022-07-16T20:06:44.742" v="1335"/>
          <ac:picMkLst>
            <pc:docMk/>
            <pc:sldMk cId="969809610" sldId="343"/>
            <ac:picMk id="2" creationId="{3C3BD73F-36BE-657F-6E32-E9FBBC9EA0C2}"/>
          </ac:picMkLst>
        </pc:picChg>
      </pc:sldChg>
      <pc:sldChg chg="addSp modSp new mod">
        <pc:chgData name="Marina Bais" userId="1ac45be3-a225-480f-81a7-f01b4bfb2f73" providerId="ADAL" clId="{675FF064-D42E-407A-920F-5994468B4352}" dt="2022-07-17T17:21:24.507" v="2436" actId="1076"/>
        <pc:sldMkLst>
          <pc:docMk/>
          <pc:sldMk cId="1212289623" sldId="343"/>
        </pc:sldMkLst>
        <pc:spChg chg="add mod">
          <ac:chgData name="Marina Bais" userId="1ac45be3-a225-480f-81a7-f01b4bfb2f73" providerId="ADAL" clId="{675FF064-D42E-407A-920F-5994468B4352}" dt="2022-07-17T17:21:24.507" v="2436" actId="1076"/>
          <ac:spMkLst>
            <pc:docMk/>
            <pc:sldMk cId="1212289623" sldId="343"/>
            <ac:spMk id="2" creationId="{FF9A822C-DBB5-452B-6C39-A49FD03236CA}"/>
          </ac:spMkLst>
        </pc:spChg>
      </pc:sldChg>
      <pc:sldChg chg="addSp modSp new mod">
        <pc:chgData name="Marina Bais" userId="1ac45be3-a225-480f-81a7-f01b4bfb2f73" providerId="ADAL" clId="{675FF064-D42E-407A-920F-5994468B4352}" dt="2022-07-17T17:21:11.852" v="2435" actId="14100"/>
        <pc:sldMkLst>
          <pc:docMk/>
          <pc:sldMk cId="3122272337" sldId="344"/>
        </pc:sldMkLst>
        <pc:spChg chg="add mod">
          <ac:chgData name="Marina Bais" userId="1ac45be3-a225-480f-81a7-f01b4bfb2f73" providerId="ADAL" clId="{675FF064-D42E-407A-920F-5994468B4352}" dt="2022-07-17T17:21:11.852" v="2435" actId="14100"/>
          <ac:spMkLst>
            <pc:docMk/>
            <pc:sldMk cId="3122272337" sldId="344"/>
            <ac:spMk id="2" creationId="{65740A4A-4538-2E5E-D8C5-69B03C793752}"/>
          </ac:spMkLst>
        </pc:spChg>
        <pc:spChg chg="add mod">
          <ac:chgData name="Marina Bais" userId="1ac45be3-a225-480f-81a7-f01b4bfb2f73" providerId="ADAL" clId="{675FF064-D42E-407A-920F-5994468B4352}" dt="2022-07-17T17:20:50.314" v="2431" actId="20577"/>
          <ac:spMkLst>
            <pc:docMk/>
            <pc:sldMk cId="3122272337" sldId="344"/>
            <ac:spMk id="3" creationId="{3B241D60-E611-F211-9DE3-8AE03BC01B6B}"/>
          </ac:spMkLst>
        </pc:spChg>
      </pc:sldChg>
      <pc:sldChg chg="addSp modSp new del mod">
        <pc:chgData name="Marina Bais" userId="1ac45be3-a225-480f-81a7-f01b4bfb2f73" providerId="ADAL" clId="{675FF064-D42E-407A-920F-5994468B4352}" dt="2022-07-17T17:00:29.570" v="1901" actId="2696"/>
        <pc:sldMkLst>
          <pc:docMk/>
          <pc:sldMk cId="3576634203" sldId="344"/>
        </pc:sldMkLst>
        <pc:spChg chg="add mod">
          <ac:chgData name="Marina Bais" userId="1ac45be3-a225-480f-81a7-f01b4bfb2f73" providerId="ADAL" clId="{675FF064-D42E-407A-920F-5994468B4352}" dt="2022-07-17T17:00:15.303" v="1898" actId="1076"/>
          <ac:spMkLst>
            <pc:docMk/>
            <pc:sldMk cId="3576634203" sldId="344"/>
            <ac:spMk id="2" creationId="{8463C45E-74DF-7881-C0C2-E1CAF7AEE4D9}"/>
          </ac:spMkLst>
        </pc:spChg>
      </pc:sldChg>
      <pc:sldChg chg="addSp delSp modSp new mod setBg">
        <pc:chgData name="Marina Bais" userId="1ac45be3-a225-480f-81a7-f01b4bfb2f73" providerId="ADAL" clId="{675FF064-D42E-407A-920F-5994468B4352}" dt="2022-07-17T17:19:11.452" v="2343" actId="255"/>
        <pc:sldMkLst>
          <pc:docMk/>
          <pc:sldMk cId="3773587560" sldId="345"/>
        </pc:sldMkLst>
        <pc:spChg chg="add mod">
          <ac:chgData name="Marina Bais" userId="1ac45be3-a225-480f-81a7-f01b4bfb2f73" providerId="ADAL" clId="{675FF064-D42E-407A-920F-5994468B4352}" dt="2022-07-17T17:19:11.452" v="2343" actId="255"/>
          <ac:spMkLst>
            <pc:docMk/>
            <pc:sldMk cId="3773587560" sldId="345"/>
            <ac:spMk id="3" creationId="{257C361A-EB68-B1E4-388C-F5A8520FE102}"/>
          </ac:spMkLst>
        </pc:spChg>
        <pc:spChg chg="add del">
          <ac:chgData name="Marina Bais" userId="1ac45be3-a225-480f-81a7-f01b4bfb2f73" providerId="ADAL" clId="{675FF064-D42E-407A-920F-5994468B4352}" dt="2022-07-17T17:18:48.296" v="2338" actId="26606"/>
          <ac:spMkLst>
            <pc:docMk/>
            <pc:sldMk cId="3773587560" sldId="345"/>
            <ac:spMk id="10" creationId="{20D5D19D-0789-4518-B5DC-D47ADF69D25A}"/>
          </ac:spMkLst>
        </pc:spChg>
        <pc:spChg chg="add del">
          <ac:chgData name="Marina Bais" userId="1ac45be3-a225-480f-81a7-f01b4bfb2f73" providerId="ADAL" clId="{675FF064-D42E-407A-920F-5994468B4352}" dt="2022-07-17T17:18:48.296" v="2338" actId="26606"/>
          <ac:spMkLst>
            <pc:docMk/>
            <pc:sldMk cId="3773587560" sldId="345"/>
            <ac:spMk id="17" creationId="{B81933D1-5615-42C7-9C0B-4EB7105CCE2D}"/>
          </ac:spMkLst>
        </pc:spChg>
        <pc:spChg chg="add del">
          <ac:chgData name="Marina Bais" userId="1ac45be3-a225-480f-81a7-f01b4bfb2f73" providerId="ADAL" clId="{675FF064-D42E-407A-920F-5994468B4352}" dt="2022-07-17T17:18:48.296" v="2338" actId="26606"/>
          <ac:spMkLst>
            <pc:docMk/>
            <pc:sldMk cId="3773587560" sldId="345"/>
            <ac:spMk id="19" creationId="{19C9EAEA-39D0-4B0E-A0EB-51E7B26740B1}"/>
          </ac:spMkLst>
        </pc:spChg>
        <pc:spChg chg="add">
          <ac:chgData name="Marina Bais" userId="1ac45be3-a225-480f-81a7-f01b4bfb2f73" providerId="ADAL" clId="{675FF064-D42E-407A-920F-5994468B4352}" dt="2022-07-17T17:18:48.312" v="2339" actId="26606"/>
          <ac:spMkLst>
            <pc:docMk/>
            <pc:sldMk cId="3773587560" sldId="345"/>
            <ac:spMk id="21" creationId="{9B7AD9F6-8CE7-4299-8FC6-328F4DCD3FF9}"/>
          </ac:spMkLst>
        </pc:spChg>
        <pc:spChg chg="add">
          <ac:chgData name="Marina Bais" userId="1ac45be3-a225-480f-81a7-f01b4bfb2f73" providerId="ADAL" clId="{675FF064-D42E-407A-920F-5994468B4352}" dt="2022-07-17T17:18:48.312" v="2339" actId="26606"/>
          <ac:spMkLst>
            <pc:docMk/>
            <pc:sldMk cId="3773587560" sldId="345"/>
            <ac:spMk id="22" creationId="{F49775AF-8896-43EE-92C6-83497D6DC56F}"/>
          </ac:spMkLst>
        </pc:spChg>
        <pc:grpChg chg="add del">
          <ac:chgData name="Marina Bais" userId="1ac45be3-a225-480f-81a7-f01b4bfb2f73" providerId="ADAL" clId="{675FF064-D42E-407A-920F-5994468B4352}" dt="2022-07-17T17:18:48.296" v="2338" actId="26606"/>
          <ac:grpSpMkLst>
            <pc:docMk/>
            <pc:sldMk cId="3773587560" sldId="345"/>
            <ac:grpSpMk id="12" creationId="{032D8612-31EB-44CF-A1D0-14FD4C705424}"/>
          </ac:grpSpMkLst>
        </pc:grpChg>
        <pc:picChg chg="add mod">
          <ac:chgData name="Marina Bais" userId="1ac45be3-a225-480f-81a7-f01b4bfb2f73" providerId="ADAL" clId="{675FF064-D42E-407A-920F-5994468B4352}" dt="2022-07-17T17:18:48.312" v="2339" actId="26606"/>
          <ac:picMkLst>
            <pc:docMk/>
            <pc:sldMk cId="3773587560" sldId="345"/>
            <ac:picMk id="5" creationId="{7D115156-6922-974D-0D2E-56EE04D9FE32}"/>
          </ac:picMkLst>
        </pc:picChg>
      </pc:sldChg>
    </pc:docChg>
  </pc:docChgLst>
  <pc:docChgLst>
    <pc:chgData name="Marina Bais" userId="S::marina.bais@skole.hr::1ac45be3-a225-480f-81a7-f01b4bfb2f73" providerId="AD" clId="Web-{AF53306C-83DC-577A-116D-C27527D89FD5}"/>
    <pc:docChg chg="modSld">
      <pc:chgData name="Marina Bais" userId="S::marina.bais@skole.hr::1ac45be3-a225-480f-81a7-f01b4bfb2f73" providerId="AD" clId="Web-{AF53306C-83DC-577A-116D-C27527D89FD5}" dt="2022-07-17T17:17:37.999" v="295" actId="20577"/>
      <pc:docMkLst>
        <pc:docMk/>
      </pc:docMkLst>
      <pc:sldChg chg="modSp">
        <pc:chgData name="Marina Bais" userId="S::marina.bais@skole.hr::1ac45be3-a225-480f-81a7-f01b4bfb2f73" providerId="AD" clId="Web-{AF53306C-83DC-577A-116D-C27527D89FD5}" dt="2022-07-17T17:17:37.999" v="295" actId="20577"/>
        <pc:sldMkLst>
          <pc:docMk/>
          <pc:sldMk cId="3122272337" sldId="344"/>
        </pc:sldMkLst>
        <pc:spChg chg="mod">
          <ac:chgData name="Marina Bais" userId="S::marina.bais@skole.hr::1ac45be3-a225-480f-81a7-f01b4bfb2f73" providerId="AD" clId="Web-{AF53306C-83DC-577A-116D-C27527D89FD5}" dt="2022-07-17T17:17:11.170" v="280" actId="20577"/>
          <ac:spMkLst>
            <pc:docMk/>
            <pc:sldMk cId="3122272337" sldId="344"/>
            <ac:spMk id="2" creationId="{65740A4A-4538-2E5E-D8C5-69B03C793752}"/>
          </ac:spMkLst>
        </pc:spChg>
        <pc:spChg chg="mod">
          <ac:chgData name="Marina Bais" userId="S::marina.bais@skole.hr::1ac45be3-a225-480f-81a7-f01b4bfb2f73" providerId="AD" clId="Web-{AF53306C-83DC-577A-116D-C27527D89FD5}" dt="2022-07-17T17:17:37.999" v="295" actId="20577"/>
          <ac:spMkLst>
            <pc:docMk/>
            <pc:sldMk cId="3122272337" sldId="344"/>
            <ac:spMk id="3" creationId="{3B241D60-E611-F211-9DE3-8AE03BC01B6B}"/>
          </ac:spMkLst>
        </pc:spChg>
      </pc:sldChg>
    </pc:docChg>
  </pc:docChgLst>
  <pc:docChgLst>
    <pc:chgData name="Marina Bais" userId="S::marina.bais@skole.hr::1ac45be3-a225-480f-81a7-f01b4bfb2f73" providerId="AD" clId="Web-{81A7034F-42D8-86A4-EE26-DA73489B73FF}"/>
    <pc:docChg chg="modSld">
      <pc:chgData name="Marina Bais" userId="S::marina.bais@skole.hr::1ac45be3-a225-480f-81a7-f01b4bfb2f73" providerId="AD" clId="Web-{81A7034F-42D8-86A4-EE26-DA73489B73FF}" dt="2022-07-17T16:11:56.585" v="58"/>
      <pc:docMkLst>
        <pc:docMk/>
      </pc:docMkLst>
      <pc:sldChg chg="modSp">
        <pc:chgData name="Marina Bais" userId="S::marina.bais@skole.hr::1ac45be3-a225-480f-81a7-f01b4bfb2f73" providerId="AD" clId="Web-{81A7034F-42D8-86A4-EE26-DA73489B73FF}" dt="2022-07-17T16:10:21.488" v="41" actId="20577"/>
        <pc:sldMkLst>
          <pc:docMk/>
          <pc:sldMk cId="4143355921" sldId="256"/>
        </pc:sldMkLst>
        <pc:spChg chg="mod">
          <ac:chgData name="Marina Bais" userId="S::marina.bais@skole.hr::1ac45be3-a225-480f-81a7-f01b4bfb2f73" providerId="AD" clId="Web-{81A7034F-42D8-86A4-EE26-DA73489B73FF}" dt="2022-07-17T16:10:21.488" v="41" actId="20577"/>
          <ac:spMkLst>
            <pc:docMk/>
            <pc:sldMk cId="4143355921" sldId="256"/>
            <ac:spMk id="2" creationId="{72E9BB95-BB97-1399-2AE6-D0CB0DA97158}"/>
          </ac:spMkLst>
        </pc:spChg>
      </pc:sldChg>
      <pc:sldChg chg="modSp">
        <pc:chgData name="Marina Bais" userId="S::marina.bais@skole.hr::1ac45be3-a225-480f-81a7-f01b4bfb2f73" providerId="AD" clId="Web-{81A7034F-42D8-86A4-EE26-DA73489B73FF}" dt="2022-07-17T16:11:25.802" v="55" actId="20577"/>
        <pc:sldMkLst>
          <pc:docMk/>
          <pc:sldMk cId="2793374113" sldId="339"/>
        </pc:sldMkLst>
        <pc:spChg chg="mod">
          <ac:chgData name="Marina Bais" userId="S::marina.bais@skole.hr::1ac45be3-a225-480f-81a7-f01b4bfb2f73" providerId="AD" clId="Web-{81A7034F-42D8-86A4-EE26-DA73489B73FF}" dt="2022-07-17T16:11:25.802" v="55" actId="20577"/>
          <ac:spMkLst>
            <pc:docMk/>
            <pc:sldMk cId="2793374113" sldId="339"/>
            <ac:spMk id="2" creationId="{F7434A57-25E5-D213-6BD1-E27D9A3D923E}"/>
          </ac:spMkLst>
        </pc:spChg>
        <pc:picChg chg="mod">
          <ac:chgData name="Marina Bais" userId="S::marina.bais@skole.hr::1ac45be3-a225-480f-81a7-f01b4bfb2f73" providerId="AD" clId="Web-{81A7034F-42D8-86A4-EE26-DA73489B73FF}" dt="2022-07-17T16:10:53.208" v="45" actId="14100"/>
          <ac:picMkLst>
            <pc:docMk/>
            <pc:sldMk cId="2793374113" sldId="339"/>
            <ac:picMk id="4" creationId="{AFC74C33-8F6F-CD17-2C86-6B9125C817AA}"/>
          </ac:picMkLst>
        </pc:picChg>
      </pc:sldChg>
      <pc:sldChg chg="addSp modSp">
        <pc:chgData name="Marina Bais" userId="S::marina.bais@skole.hr::1ac45be3-a225-480f-81a7-f01b4bfb2f73" providerId="AD" clId="Web-{81A7034F-42D8-86A4-EE26-DA73489B73FF}" dt="2022-07-17T16:11:56.585" v="58"/>
        <pc:sldMkLst>
          <pc:docMk/>
          <pc:sldMk cId="1621295963" sldId="341"/>
        </pc:sldMkLst>
        <pc:spChg chg="add">
          <ac:chgData name="Marina Bais" userId="S::marina.bais@skole.hr::1ac45be3-a225-480f-81a7-f01b4bfb2f73" providerId="AD" clId="Web-{81A7034F-42D8-86A4-EE26-DA73489B73FF}" dt="2022-07-17T16:11:42.787" v="57"/>
          <ac:spMkLst>
            <pc:docMk/>
            <pc:sldMk cId="1621295963" sldId="341"/>
            <ac:spMk id="2" creationId="{84AFC881-FB31-6164-A77C-8A0C152FC993}"/>
          </ac:spMkLst>
        </pc:spChg>
        <pc:spChg chg="add">
          <ac:chgData name="Marina Bais" userId="S::marina.bais@skole.hr::1ac45be3-a225-480f-81a7-f01b4bfb2f73" providerId="AD" clId="Web-{81A7034F-42D8-86A4-EE26-DA73489B73FF}" dt="2022-07-17T16:11:56.585" v="58"/>
          <ac:spMkLst>
            <pc:docMk/>
            <pc:sldMk cId="1621295963" sldId="341"/>
            <ac:spMk id="3" creationId="{8A0BCA4E-FCFE-D57C-BC36-5B02BCA53DCC}"/>
          </ac:spMkLst>
        </pc:spChg>
        <pc:picChg chg="mod">
          <ac:chgData name="Marina Bais" userId="S::marina.bais@skole.hr::1ac45be3-a225-480f-81a7-f01b4bfb2f73" providerId="AD" clId="Web-{81A7034F-42D8-86A4-EE26-DA73489B73FF}" dt="2022-07-17T16:11:36.209" v="56" actId="1076"/>
          <ac:picMkLst>
            <pc:docMk/>
            <pc:sldMk cId="1621295963" sldId="341"/>
            <ac:picMk id="4" creationId="{F3AE9DE4-DD12-5FFB-89BF-2C907AF4869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72050-8BA4-E8AB-FB18-58B6D83EC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B5316-4EEB-F0E6-D330-D11C60DFD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8B11A-F870-66D5-CD16-3E6EEF2DF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2BB2-1A49-4DCE-A4D0-AF47152DA7B6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41244-0ABD-A4D4-3AA5-0DC01A044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045E9-8EF7-3BDD-1394-0202ABE37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511E-2CC8-4AF2-AA01-8DC9301C3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28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130CC-1B99-CAC5-E2EE-C6AADA870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DE55F-4E2A-8AD8-FF52-45DC1D32C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1C19E-5E5A-5D3D-34DD-4641F4137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2BB2-1A49-4DCE-A4D0-AF47152DA7B6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90973-0460-88E4-270E-4071E209F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70973-F6BB-F7F9-6E5F-710193F4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511E-2CC8-4AF2-AA01-8DC9301C3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22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3081F8-3BBB-E02A-6476-2ED016ABE8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B7DA47-34D3-DEB1-2C0A-EEDB8183A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1ECC8-E1C6-DCD7-3068-BAFF11DAD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2BB2-1A49-4DCE-A4D0-AF47152DA7B6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A4CB7-1336-ED98-35E9-31652F07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73BCD-C360-6E2E-A368-A2349DF9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511E-2CC8-4AF2-AA01-8DC9301C3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63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3CD88-6B8F-3CB9-6BA8-C3C3C7362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6B7D1-E2D8-E8C4-B37C-DD0D2FA7E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6D2F2-9F88-6B56-408F-83E7B784B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2BB2-1A49-4DCE-A4D0-AF47152DA7B6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65B35-43AA-EA25-217A-01FA317B2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299D6-05BB-4671-3309-CA3358FF0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511E-2CC8-4AF2-AA01-8DC9301C3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45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93F4A-CA20-FEF8-70A7-8ABC8AA68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850E7-E213-270F-87B0-24B485A9A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94C5C-D149-4F96-EE8F-E6F576AE8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2BB2-1A49-4DCE-A4D0-AF47152DA7B6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A84D2-9964-6FB1-7197-C11ACA2B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FA9EA-0185-B579-24B9-6AD282BD3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511E-2CC8-4AF2-AA01-8DC9301C3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7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A5A10-23E3-9267-3D02-523DAE150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2A1F0-889B-7880-64B2-E665C3E7F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1EE68-1F07-9F3A-7698-9167BD38E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6AF85-4893-FA55-1AAA-B485CBC60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2BB2-1A49-4DCE-A4D0-AF47152DA7B6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43876-714A-7C2A-18DE-9B8C0D136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15159-25D5-3ACA-6653-B4244405D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511E-2CC8-4AF2-AA01-8DC9301C3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31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94654-954B-4F24-CCE5-8C8547143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9F9EF-EE8C-D9F1-B79A-1219FB767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EC622-74E9-8631-A411-ED7197418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6DE80-1446-4D6F-F58F-DCA6CDDF17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E9D26F-63DA-AEB5-CE27-BF1B44255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A2B9CF-BE05-36FA-3CCA-B27A6B599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2BB2-1A49-4DCE-A4D0-AF47152DA7B6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4B8FD-1917-FB98-7096-CBB4E92E1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21EFEA-3142-D244-6F8E-72ED6D3A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511E-2CC8-4AF2-AA01-8DC9301C3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6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6B6A7-8A0D-D7F0-DA58-86944B46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3FB9D-981F-D4C2-99C4-0A3C06CF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2BB2-1A49-4DCE-A4D0-AF47152DA7B6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09536-EB34-5A88-830F-35E3E5C3A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717E7-EABA-5E56-EB2E-55D961926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511E-2CC8-4AF2-AA01-8DC9301C3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82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AB7D65-E2AF-A4E6-BA3F-A75B3979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2BB2-1A49-4DCE-A4D0-AF47152DA7B6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994F6-8673-7573-3E31-4D544D5A4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821DE-F1D4-41C2-2045-47655CEB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511E-2CC8-4AF2-AA01-8DC9301C3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98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30F53-F4E1-71A8-A8EE-566930297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AF2AF-B0BF-E8C9-BDBA-85E66CD9E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CC4F6-85B4-27E3-8EFE-3B5579780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B7987-7ED0-4D8F-903E-91BFD7EC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2BB2-1A49-4DCE-A4D0-AF47152DA7B6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AB193-92E9-D1DF-175F-53921765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E72922-8B84-3362-9134-871FF491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511E-2CC8-4AF2-AA01-8DC9301C3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6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314DC-8850-C1AE-143E-81E768255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9A22FB-9DD8-5BA0-94EB-17A70784D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CB008-9166-1154-48FC-0C399FFCF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BCC21-428F-A6E3-28BC-589686629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2BB2-1A49-4DCE-A4D0-AF47152DA7B6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26E1C-796C-389F-B063-68A898EF8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86261-A6E2-8D81-308E-D7C771B7F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511E-2CC8-4AF2-AA01-8DC9301C3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21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6A8A18-8171-49D6-9ADA-0EDB3F4DC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7DD51-57DB-7926-D838-597031C6A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3099C-76F2-B467-634F-DEB6D31A57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F2BB2-1A49-4DCE-A4D0-AF47152DA7B6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97D58-BEC4-0699-B31A-F1F6166CE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140C8-8246-0DC4-A821-68B52E6ED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F511E-2CC8-4AF2-AA01-8DC9301C3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49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tafel-kreide-kinderbild-ferien-841505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tafel-kreide-kinderbild-ferien-841505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5.png"/><Relationship Id="rId26" Type="http://schemas.openxmlformats.org/officeDocument/2006/relationships/image" Target="../media/image12.png"/><Relationship Id="rId3" Type="http://schemas.microsoft.com/office/2007/relationships/media" Target="../media/media2.m4a"/><Relationship Id="rId21" Type="http://schemas.openxmlformats.org/officeDocument/2006/relationships/image" Target="../media/image8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11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7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hyperlink" Target="https://www.geograph.org.uk/photo/1395945" TargetMode="External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10.jpeg"/><Relationship Id="rId10" Type="http://schemas.openxmlformats.org/officeDocument/2006/relationships/audio" Target="../media/media5.m4a"/><Relationship Id="rId19" Type="http://schemas.openxmlformats.org/officeDocument/2006/relationships/image" Target="../media/image6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18" Type="http://schemas.openxmlformats.org/officeDocument/2006/relationships/hyperlink" Target="https://creativecommons.org/licenses/by-sa/3.0/" TargetMode="External"/><Relationship Id="rId26" Type="http://schemas.openxmlformats.org/officeDocument/2006/relationships/hyperlink" Target="http://thekahukids.blogspot.com/2016/06/real-life-maths-cruise-ship.html" TargetMode="External"/><Relationship Id="rId3" Type="http://schemas.microsoft.com/office/2007/relationships/media" Target="../media/media10.m4a"/><Relationship Id="rId21" Type="http://schemas.openxmlformats.org/officeDocument/2006/relationships/hyperlink" Target="https://fshoq.com/free-photos/p/162/small-island-with-palms-caribbean" TargetMode="External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hyperlink" Target="https://en.wikipedia.org/wiki/Adriatic_Sea" TargetMode="External"/><Relationship Id="rId25" Type="http://schemas.openxmlformats.org/officeDocument/2006/relationships/image" Target="../media/image17.jpeg"/><Relationship Id="rId2" Type="http://schemas.openxmlformats.org/officeDocument/2006/relationships/audio" Target="../media/media9.m4a"/><Relationship Id="rId16" Type="http://schemas.openxmlformats.org/officeDocument/2006/relationships/image" Target="../media/image13.png"/><Relationship Id="rId20" Type="http://schemas.openxmlformats.org/officeDocument/2006/relationships/image" Target="../media/image15.jpeg"/><Relationship Id="rId29" Type="http://schemas.openxmlformats.org/officeDocument/2006/relationships/image" Target="../media/image12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hyperlink" Target="https://www.flickr.com/photos/ralphandjenny/7712330288/" TargetMode="External"/><Relationship Id="rId5" Type="http://schemas.microsoft.com/office/2007/relationships/media" Target="../media/media11.m4a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16.jpeg"/><Relationship Id="rId28" Type="http://schemas.openxmlformats.org/officeDocument/2006/relationships/image" Target="../media/image18.png"/><Relationship Id="rId10" Type="http://schemas.openxmlformats.org/officeDocument/2006/relationships/audio" Target="../media/media13.m4a"/><Relationship Id="rId19" Type="http://schemas.openxmlformats.org/officeDocument/2006/relationships/image" Target="../media/image14.jpeg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hyperlink" Target="https://creativecommons.org/licenses/by/3.0/" TargetMode="External"/><Relationship Id="rId27" Type="http://schemas.openxmlformats.org/officeDocument/2006/relationships/hyperlink" Target="https://creativecommons.org/licenses/by-nc-sa/3.0/" TargetMode="External"/><Relationship Id="rId30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ordwall.net/play/34297/155/651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8XlkMOPmb8?start=12&amp;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liveworksheets.com/1-qb2353908tj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vocaroo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E9BB95-BB97-1399-2AE6-D0CB0DA97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>
              <a:lnSpc>
                <a:spcPct val="100000"/>
              </a:lnSpc>
            </a:pPr>
            <a:br>
              <a:rPr lang="hr-HR" sz="3400">
                <a:cs typeface="Calibri Light"/>
              </a:rPr>
            </a:br>
            <a:r>
              <a:rPr lang="hr-HR" sz="3400" err="1">
                <a:latin typeface="+mn-lt"/>
                <a:cs typeface="Calibri Light"/>
              </a:rPr>
              <a:t>Wo</a:t>
            </a:r>
            <a:r>
              <a:rPr lang="hr-HR" sz="3400">
                <a:latin typeface="+mn-lt"/>
                <a:cs typeface="Calibri Light"/>
              </a:rPr>
              <a:t> </a:t>
            </a:r>
            <a:r>
              <a:rPr lang="hr-HR" sz="3400" err="1">
                <a:latin typeface="+mn-lt"/>
                <a:cs typeface="Calibri Light"/>
              </a:rPr>
              <a:t>verbringen</a:t>
            </a:r>
            <a:r>
              <a:rPr lang="hr-HR" sz="3400">
                <a:latin typeface="+mn-lt"/>
                <a:cs typeface="Calibri Light"/>
              </a:rPr>
              <a:t> </a:t>
            </a:r>
            <a:br>
              <a:rPr lang="hr-HR" sz="3400">
                <a:latin typeface="+mn-lt"/>
                <a:cs typeface="Calibri Light"/>
              </a:rPr>
            </a:br>
            <a:r>
              <a:rPr lang="hr-HR" sz="3400" err="1">
                <a:latin typeface="+mn-lt"/>
                <a:cs typeface="Calibri Light"/>
              </a:rPr>
              <a:t>die</a:t>
            </a:r>
            <a:r>
              <a:rPr lang="hr-HR" sz="3400">
                <a:latin typeface="+mn-lt"/>
                <a:cs typeface="Calibri Light"/>
              </a:rPr>
              <a:t> </a:t>
            </a:r>
            <a:r>
              <a:rPr lang="hr-HR" sz="3400" err="1">
                <a:latin typeface="+mn-lt"/>
                <a:cs typeface="Calibri Light"/>
              </a:rPr>
              <a:t>Deutschen</a:t>
            </a:r>
            <a:br>
              <a:rPr lang="hr-HR" sz="3400">
                <a:latin typeface="+mn-lt"/>
                <a:cs typeface="Calibri Light"/>
              </a:rPr>
            </a:br>
            <a:r>
              <a:rPr lang="hr-HR" sz="3400" err="1">
                <a:latin typeface="+mn-lt"/>
                <a:cs typeface="Calibri Light"/>
              </a:rPr>
              <a:t>gerne</a:t>
            </a:r>
            <a:r>
              <a:rPr lang="hr-HR" sz="3400">
                <a:latin typeface="+mn-lt"/>
                <a:cs typeface="Calibri Light"/>
              </a:rPr>
              <a:t> </a:t>
            </a:r>
            <a:r>
              <a:rPr lang="hr-HR" sz="3400" err="1">
                <a:latin typeface="+mn-lt"/>
                <a:cs typeface="Calibri Light"/>
              </a:rPr>
              <a:t>ihre</a:t>
            </a:r>
            <a:r>
              <a:rPr lang="hr-HR" sz="3400">
                <a:latin typeface="+mn-lt"/>
                <a:cs typeface="Calibri Light"/>
              </a:rPr>
              <a:t> </a:t>
            </a:r>
            <a:r>
              <a:rPr lang="hr-HR" sz="3400" err="1">
                <a:latin typeface="+mn-lt"/>
                <a:cs typeface="Calibri Light"/>
              </a:rPr>
              <a:t>Ferien</a:t>
            </a:r>
            <a:r>
              <a:rPr lang="hr-HR" sz="3400">
                <a:latin typeface="+mn-lt"/>
                <a:cs typeface="Calibri Light"/>
              </a:rPr>
              <a:t>?</a:t>
            </a:r>
            <a:br>
              <a:rPr lang="hr-HR" sz="3400" b="1">
                <a:cs typeface="Calibri Light"/>
              </a:rPr>
            </a:br>
            <a:br>
              <a:rPr lang="hr-HR" sz="3400" b="1">
                <a:cs typeface="Calibri Light"/>
              </a:rPr>
            </a:br>
            <a:r>
              <a:rPr lang="hr-HR" sz="2000" b="1" err="1">
                <a:cs typeface="Calibri Light"/>
              </a:rPr>
              <a:t>Hör</a:t>
            </a:r>
            <a:r>
              <a:rPr lang="hr-HR" sz="2000" b="1">
                <a:cs typeface="Calibri Light"/>
              </a:rPr>
              <a:t>- und </a:t>
            </a:r>
            <a:r>
              <a:rPr lang="hr-HR" sz="2000" b="1" err="1">
                <a:cs typeface="Calibri Light"/>
              </a:rPr>
              <a:t>Seheverstehen</a:t>
            </a:r>
            <a:endParaRPr lang="hr-HR" sz="2000" b="1">
              <a:cs typeface="Calibri Light"/>
            </a:endParaRP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halkboard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4471283E-B4CA-A21B-243A-BF23F376C8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335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7C361A-EB68-B1E4-388C-F5A8520FE102}"/>
              </a:ext>
            </a:extLst>
          </p:cNvPr>
          <p:cNvSpPr txBox="1"/>
          <p:nvPr/>
        </p:nvSpPr>
        <p:spPr>
          <a:xfrm>
            <a:off x="890338" y="640080"/>
            <a:ext cx="3734014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err="1">
                <a:ea typeface="+mj-ea"/>
                <a:cs typeface="+mj-cs"/>
              </a:rPr>
              <a:t>Danke</a:t>
            </a:r>
            <a:r>
              <a:rPr lang="en-US" sz="3600" b="1">
                <a:ea typeface="+mj-ea"/>
                <a:cs typeface="+mj-cs"/>
              </a:rPr>
              <a:t> für die </a:t>
            </a:r>
            <a:r>
              <a:rPr lang="en-US" sz="3600" b="1" err="1">
                <a:ea typeface="+mj-ea"/>
                <a:cs typeface="+mj-cs"/>
              </a:rPr>
              <a:t>Aufmerksamkeit</a:t>
            </a:r>
            <a:r>
              <a:rPr lang="en-US" sz="3600" b="1">
                <a:ea typeface="+mj-ea"/>
                <a:cs typeface="+mj-cs"/>
              </a:rPr>
              <a:t>!</a:t>
            </a:r>
            <a:r>
              <a:rPr lang="en-US" sz="3800">
                <a:latin typeface="+mj-lt"/>
                <a:ea typeface="+mj-ea"/>
                <a:cs typeface="+mj-cs"/>
              </a:rPr>
              <a:t>​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err="1">
                <a:latin typeface="+mj-lt"/>
                <a:ea typeface="+mj-ea"/>
                <a:cs typeface="+mj-cs"/>
              </a:rPr>
              <a:t>Autorica</a:t>
            </a:r>
            <a:r>
              <a:rPr lang="en-US" sz="2000">
                <a:latin typeface="+mj-lt"/>
                <a:ea typeface="+mj-ea"/>
                <a:cs typeface="+mj-cs"/>
              </a:rPr>
              <a:t>: Marina Bais, prof.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halkboard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7D115156-6922-974D-0D2E-56EE04D9FE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73587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9A822C-DBB5-452B-6C39-A49FD03236CA}"/>
              </a:ext>
            </a:extLst>
          </p:cNvPr>
          <p:cNvSpPr txBox="1"/>
          <p:nvPr/>
        </p:nvSpPr>
        <p:spPr>
          <a:xfrm>
            <a:off x="1527243" y="1154683"/>
            <a:ext cx="898334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Odgojno obrazovni ishodi</a:t>
            </a:r>
            <a:r>
              <a:rPr lang="pl-PL" sz="2400" b="1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  <a:br>
              <a:rPr lang="pl-PL" sz="2400" b="1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6.razred</a:t>
            </a:r>
            <a:r>
              <a:rPr lang="pl-PL" sz="2400" b="1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algn="l"/>
            <a:endParaRPr lang="hr-HR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GB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OŠ (2) NJ</a:t>
            </a:r>
          </a:p>
          <a:p>
            <a:pPr algn="l"/>
            <a:r>
              <a:rPr lang="en-GB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A.6.1.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Učenik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razumije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kratke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vrlo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jednostavne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tekstove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pri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slušanju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čitanju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uočava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osnovnu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poruku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pronalazi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informacije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ih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povezuje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osobnim</a:t>
            </a:r>
            <a:endParaRPr lang="en-GB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iskustvom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znanjem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hr-HR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GB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A.6.3.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Učenik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proizvodi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vrlo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kratke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vrlo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jednostavne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govorne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tekstove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opisuje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svoje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okružje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radnje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događaje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prepričava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vrlo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kratke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poznate</a:t>
            </a:r>
            <a:endParaRPr lang="en-GB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tekstove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pri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čemu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primjenjuje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prikladan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izgovor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intonaciju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preporučena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jezična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sredstva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hr-HR" b="1">
                <a:solidFill>
                  <a:srgbClr val="000000"/>
                </a:solidFill>
                <a:latin typeface="Times New Roman" panose="02020603050405020304" pitchFamily="18" charset="0"/>
              </a:rPr>
              <a:t>MPT</a:t>
            </a:r>
          </a:p>
          <a:p>
            <a:pPr algn="l"/>
            <a:r>
              <a:rPr lang="en-GB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B.6.1.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Učenik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opisuje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osnovne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elemente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kultura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povezanih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njemačkim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jezikom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u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aspektima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svakodnevnoga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života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opisuje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sličnosti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razlike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između</a:t>
            </a:r>
            <a:endParaRPr lang="en-GB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vlastite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kulture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drugih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kultura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u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raznim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multimodalnim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izvorima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pronalazi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informacije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zemljama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njemačkoga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govornog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područja</a:t>
            </a: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l"/>
            <a:endParaRPr lang="en-GB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8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1DA0208-9615-64F5-CF60-7E2E65B6047B}"/>
              </a:ext>
            </a:extLst>
          </p:cNvPr>
          <p:cNvSpPr/>
          <p:nvPr/>
        </p:nvSpPr>
        <p:spPr>
          <a:xfrm>
            <a:off x="3656263" y="2594728"/>
            <a:ext cx="4421172" cy="166854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err="1">
                <a:solidFill>
                  <a:schemeClr val="tx1"/>
                </a:solidFill>
              </a:rPr>
              <a:t>Wo</a:t>
            </a:r>
            <a:r>
              <a:rPr lang="hr-HR" sz="2400" b="1">
                <a:solidFill>
                  <a:schemeClr val="tx1"/>
                </a:solidFill>
              </a:rPr>
              <a:t> </a:t>
            </a:r>
            <a:r>
              <a:rPr lang="hr-HR" sz="2400" b="1" err="1">
                <a:solidFill>
                  <a:schemeClr val="tx1"/>
                </a:solidFill>
              </a:rPr>
              <a:t>kann</a:t>
            </a:r>
            <a:r>
              <a:rPr lang="hr-HR" sz="2400" b="1">
                <a:solidFill>
                  <a:schemeClr val="tx1"/>
                </a:solidFill>
              </a:rPr>
              <a:t> </a:t>
            </a:r>
            <a:r>
              <a:rPr lang="hr-HR" sz="2400" b="1" err="1">
                <a:solidFill>
                  <a:schemeClr val="tx1"/>
                </a:solidFill>
              </a:rPr>
              <a:t>man</a:t>
            </a:r>
            <a:r>
              <a:rPr lang="hr-HR" sz="2400" b="1">
                <a:solidFill>
                  <a:schemeClr val="tx1"/>
                </a:solidFill>
              </a:rPr>
              <a:t> </a:t>
            </a:r>
            <a:r>
              <a:rPr lang="hr-HR" sz="2400" b="1" err="1">
                <a:solidFill>
                  <a:schemeClr val="tx1"/>
                </a:solidFill>
              </a:rPr>
              <a:t>alles</a:t>
            </a:r>
            <a:endParaRPr lang="hr-HR" sz="2400" b="1">
              <a:solidFill>
                <a:schemeClr val="tx1"/>
              </a:solidFill>
            </a:endParaRPr>
          </a:p>
          <a:p>
            <a:pPr algn="ctr"/>
            <a:r>
              <a:rPr lang="hr-HR" sz="2400" b="1">
                <a:solidFill>
                  <a:schemeClr val="tx1"/>
                </a:solidFill>
              </a:rPr>
              <a:t> </a:t>
            </a:r>
            <a:r>
              <a:rPr lang="hr-HR" sz="2400" b="1" err="1">
                <a:solidFill>
                  <a:schemeClr val="tx1"/>
                </a:solidFill>
              </a:rPr>
              <a:t>die</a:t>
            </a:r>
            <a:r>
              <a:rPr lang="hr-HR" sz="2400" b="1">
                <a:solidFill>
                  <a:schemeClr val="tx1"/>
                </a:solidFill>
              </a:rPr>
              <a:t> </a:t>
            </a:r>
            <a:r>
              <a:rPr lang="hr-HR" sz="2400" b="1" err="1">
                <a:solidFill>
                  <a:schemeClr val="tx1"/>
                </a:solidFill>
              </a:rPr>
              <a:t>Ferien</a:t>
            </a:r>
            <a:r>
              <a:rPr lang="hr-HR" sz="2400" b="1">
                <a:solidFill>
                  <a:schemeClr val="tx1"/>
                </a:solidFill>
              </a:rPr>
              <a:t> </a:t>
            </a:r>
            <a:r>
              <a:rPr lang="hr-HR" sz="2400" b="1" err="1">
                <a:solidFill>
                  <a:schemeClr val="tx1"/>
                </a:solidFill>
              </a:rPr>
              <a:t>verbringen</a:t>
            </a:r>
            <a:r>
              <a:rPr lang="hr-HR" sz="2400" b="1">
                <a:solidFill>
                  <a:schemeClr val="tx1"/>
                </a:solidFill>
              </a:rPr>
              <a:t>?</a:t>
            </a:r>
            <a:endParaRPr lang="en-GB" sz="2400" b="1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9D792B-5529-E0B5-BCF9-CB5A4E4295E9}"/>
              </a:ext>
            </a:extLst>
          </p:cNvPr>
          <p:cNvCxnSpPr>
            <a:cxnSpLocks/>
          </p:cNvCxnSpPr>
          <p:nvPr/>
        </p:nvCxnSpPr>
        <p:spPr>
          <a:xfrm flipV="1">
            <a:off x="7578551" y="2694131"/>
            <a:ext cx="1244436" cy="505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30862DF-8E19-07EB-15E5-A7F99C34770B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5866849" y="1846468"/>
            <a:ext cx="0" cy="748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92C54D4-57D2-2BEB-8DAB-C205965F2646}"/>
              </a:ext>
            </a:extLst>
          </p:cNvPr>
          <p:cNvSpPr txBox="1"/>
          <p:nvPr/>
        </p:nvSpPr>
        <p:spPr>
          <a:xfrm>
            <a:off x="9072715" y="2308097"/>
            <a:ext cx="1720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err="1"/>
              <a:t>an</a:t>
            </a:r>
            <a:r>
              <a:rPr lang="hr-HR" sz="2400"/>
              <a:t> der Adria</a:t>
            </a:r>
            <a:endParaRPr lang="en-GB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6B1208-01DF-0AD3-EF18-5383F5755073}"/>
              </a:ext>
            </a:extLst>
          </p:cNvPr>
          <p:cNvSpPr txBox="1"/>
          <p:nvPr/>
        </p:nvSpPr>
        <p:spPr>
          <a:xfrm>
            <a:off x="9636114" y="4088993"/>
            <a:ext cx="1311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err="1"/>
              <a:t>zu</a:t>
            </a:r>
            <a:r>
              <a:rPr lang="hr-HR" sz="2400"/>
              <a:t> </a:t>
            </a:r>
            <a:r>
              <a:rPr lang="hr-HR" sz="2400" err="1"/>
              <a:t>Hause</a:t>
            </a:r>
            <a:endParaRPr lang="en-GB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FB9B80-56FF-1250-C058-5295ACCCE46B}"/>
              </a:ext>
            </a:extLst>
          </p:cNvPr>
          <p:cNvSpPr txBox="1"/>
          <p:nvPr/>
        </p:nvSpPr>
        <p:spPr>
          <a:xfrm>
            <a:off x="1753385" y="923827"/>
            <a:ext cx="626898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000" b="1" err="1"/>
              <a:t>Denke</a:t>
            </a:r>
            <a:r>
              <a:rPr lang="hr-HR" sz="2000" b="1"/>
              <a:t> </a:t>
            </a:r>
            <a:r>
              <a:rPr lang="hr-HR" sz="2000" b="1" err="1"/>
              <a:t>nach</a:t>
            </a:r>
            <a:r>
              <a:rPr lang="hr-HR" sz="2000" b="1"/>
              <a:t> und </a:t>
            </a:r>
            <a:r>
              <a:rPr lang="hr-HR" sz="2000" b="1" err="1"/>
              <a:t>schreibe</a:t>
            </a:r>
            <a:r>
              <a:rPr lang="hr-HR" sz="2000" b="1"/>
              <a:t> </a:t>
            </a:r>
            <a:r>
              <a:rPr lang="hr-HR" sz="2000" b="1" err="1"/>
              <a:t>auf</a:t>
            </a:r>
            <a:r>
              <a:rPr lang="hr-HR" sz="2000" b="1"/>
              <a:t>. </a:t>
            </a:r>
          </a:p>
          <a:p>
            <a:r>
              <a:rPr lang="hr-HR" sz="2000"/>
              <a:t>Razmisli i napiši. Gdje se sve mogu provesti praznici? </a:t>
            </a:r>
            <a:endParaRPr lang="en-GB" sz="2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473DC4-F55B-3B4A-9120-3833332FC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335" y="884331"/>
            <a:ext cx="5152018" cy="361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E130F0-B123-9B4C-7F2E-87FCAAD0E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997" y="3000452"/>
            <a:ext cx="1665941" cy="110765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AA97E9-DD3F-B215-D84F-CF0500C5D82C}"/>
              </a:ext>
            </a:extLst>
          </p:cNvPr>
          <p:cNvCxnSpPr>
            <a:stCxn id="2" idx="5"/>
          </p:cNvCxnSpPr>
          <p:nvPr/>
        </p:nvCxnSpPr>
        <p:spPr>
          <a:xfrm>
            <a:off x="7429969" y="4018919"/>
            <a:ext cx="30711" cy="61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712DDC-5EB7-2447-08A4-D537F0449E99}"/>
              </a:ext>
            </a:extLst>
          </p:cNvPr>
          <p:cNvCxnSpPr>
            <a:stCxn id="2" idx="6"/>
          </p:cNvCxnSpPr>
          <p:nvPr/>
        </p:nvCxnSpPr>
        <p:spPr>
          <a:xfrm>
            <a:off x="8077435" y="3429000"/>
            <a:ext cx="1060571" cy="339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B1D6083-5EAF-1E41-4136-690ED1603890}"/>
              </a:ext>
            </a:extLst>
          </p:cNvPr>
          <p:cNvCxnSpPr>
            <a:stCxn id="2" idx="5"/>
          </p:cNvCxnSpPr>
          <p:nvPr/>
        </p:nvCxnSpPr>
        <p:spPr>
          <a:xfrm>
            <a:off x="7429969" y="4018919"/>
            <a:ext cx="592398" cy="727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DD6B2ED-3128-20FF-80DD-D4BFD933468F}"/>
              </a:ext>
            </a:extLst>
          </p:cNvPr>
          <p:cNvCxnSpPr>
            <a:stCxn id="2" idx="4"/>
          </p:cNvCxnSpPr>
          <p:nvPr/>
        </p:nvCxnSpPr>
        <p:spPr>
          <a:xfrm>
            <a:off x="5866849" y="4263272"/>
            <a:ext cx="405903" cy="872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2627BA2-5857-4D95-FB76-C15838845E01}"/>
              </a:ext>
            </a:extLst>
          </p:cNvPr>
          <p:cNvCxnSpPr>
            <a:stCxn id="2" idx="3"/>
          </p:cNvCxnSpPr>
          <p:nvPr/>
        </p:nvCxnSpPr>
        <p:spPr>
          <a:xfrm flipH="1">
            <a:off x="3656263" y="4018919"/>
            <a:ext cx="647466" cy="970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E250640-F869-999A-339D-5C5410644F9F}"/>
              </a:ext>
            </a:extLst>
          </p:cNvPr>
          <p:cNvCxnSpPr>
            <a:stCxn id="2" idx="2"/>
          </p:cNvCxnSpPr>
          <p:nvPr/>
        </p:nvCxnSpPr>
        <p:spPr>
          <a:xfrm flipH="1">
            <a:off x="2188288" y="3429000"/>
            <a:ext cx="1467975" cy="250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991208B-2384-5086-DAF5-2D506F7A2BB2}"/>
              </a:ext>
            </a:extLst>
          </p:cNvPr>
          <p:cNvCxnSpPr>
            <a:stCxn id="2" idx="1"/>
          </p:cNvCxnSpPr>
          <p:nvPr/>
        </p:nvCxnSpPr>
        <p:spPr>
          <a:xfrm flipH="1" flipV="1">
            <a:off x="3355608" y="2149361"/>
            <a:ext cx="948121" cy="689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84E04ABC-2A68-A484-87C9-16D2C4B29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247" y="4848164"/>
            <a:ext cx="8707104" cy="352738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3C7703D-EE86-B522-05F4-E04B23BC73D0}"/>
              </a:ext>
            </a:extLst>
          </p:cNvPr>
          <p:cNvSpPr txBox="1"/>
          <p:nvPr/>
        </p:nvSpPr>
        <p:spPr>
          <a:xfrm>
            <a:off x="9558963" y="5771210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/>
              <a:t>am </a:t>
            </a:r>
            <a:r>
              <a:rPr lang="hr-HR" sz="2400" err="1"/>
              <a:t>Meer</a:t>
            </a:r>
            <a:endParaRPr lang="hr-HR" sz="2400"/>
          </a:p>
        </p:txBody>
      </p:sp>
    </p:spTree>
    <p:extLst>
      <p:ext uri="{BB962C8B-B14F-4D97-AF65-F5344CB8AC3E}">
        <p14:creationId xmlns:p14="http://schemas.microsoft.com/office/powerpoint/2010/main" val="392457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1DA0208-9615-64F5-CF60-7E2E65B6047B}"/>
              </a:ext>
            </a:extLst>
          </p:cNvPr>
          <p:cNvSpPr/>
          <p:nvPr/>
        </p:nvSpPr>
        <p:spPr>
          <a:xfrm>
            <a:off x="3986833" y="2809188"/>
            <a:ext cx="4120220" cy="138328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err="1">
                <a:solidFill>
                  <a:schemeClr val="tx1"/>
                </a:solidFill>
              </a:rPr>
              <a:t>Wo</a:t>
            </a:r>
            <a:r>
              <a:rPr lang="hr-HR" sz="2400" b="1">
                <a:solidFill>
                  <a:schemeClr val="tx1"/>
                </a:solidFill>
              </a:rPr>
              <a:t> </a:t>
            </a:r>
            <a:r>
              <a:rPr lang="hr-HR" sz="2400" b="1" err="1">
                <a:solidFill>
                  <a:schemeClr val="tx1"/>
                </a:solidFill>
              </a:rPr>
              <a:t>kann</a:t>
            </a:r>
            <a:r>
              <a:rPr lang="hr-HR" sz="2400" b="1">
                <a:solidFill>
                  <a:schemeClr val="tx1"/>
                </a:solidFill>
              </a:rPr>
              <a:t> </a:t>
            </a:r>
            <a:r>
              <a:rPr lang="hr-HR" sz="2400" b="1" err="1">
                <a:solidFill>
                  <a:schemeClr val="tx1"/>
                </a:solidFill>
              </a:rPr>
              <a:t>man</a:t>
            </a:r>
            <a:endParaRPr lang="hr-HR" sz="2400" b="1">
              <a:solidFill>
                <a:schemeClr val="tx1"/>
              </a:solidFill>
            </a:endParaRPr>
          </a:p>
          <a:p>
            <a:pPr algn="ctr"/>
            <a:r>
              <a:rPr lang="hr-HR" sz="2400" b="1">
                <a:solidFill>
                  <a:schemeClr val="tx1"/>
                </a:solidFill>
              </a:rPr>
              <a:t> </a:t>
            </a:r>
            <a:r>
              <a:rPr lang="hr-HR" sz="2400" b="1" err="1">
                <a:solidFill>
                  <a:schemeClr val="tx1"/>
                </a:solidFill>
              </a:rPr>
              <a:t>die</a:t>
            </a:r>
            <a:r>
              <a:rPr lang="hr-HR" sz="2400" b="1">
                <a:solidFill>
                  <a:schemeClr val="tx1"/>
                </a:solidFill>
              </a:rPr>
              <a:t> </a:t>
            </a:r>
            <a:r>
              <a:rPr lang="hr-HR" sz="2400" b="1" err="1">
                <a:solidFill>
                  <a:schemeClr val="tx1"/>
                </a:solidFill>
              </a:rPr>
              <a:t>Ferien</a:t>
            </a:r>
            <a:r>
              <a:rPr lang="hr-HR" sz="2400" b="1">
                <a:solidFill>
                  <a:schemeClr val="tx1"/>
                </a:solidFill>
              </a:rPr>
              <a:t> </a:t>
            </a:r>
            <a:r>
              <a:rPr lang="hr-HR" sz="2400" b="1" err="1">
                <a:solidFill>
                  <a:schemeClr val="tx1"/>
                </a:solidFill>
              </a:rPr>
              <a:t>verbringen</a:t>
            </a:r>
            <a:r>
              <a:rPr lang="hr-HR" sz="2400" b="1">
                <a:solidFill>
                  <a:schemeClr val="tx1"/>
                </a:solidFill>
              </a:rPr>
              <a:t>?</a:t>
            </a:r>
            <a:endParaRPr lang="en-GB" sz="2400" b="1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F7D0D92-C168-E45D-ADBC-C119D712B43A}"/>
              </a:ext>
            </a:extLst>
          </p:cNvPr>
          <p:cNvCxnSpPr>
            <a:cxnSpLocks/>
          </p:cNvCxnSpPr>
          <p:nvPr/>
        </p:nvCxnSpPr>
        <p:spPr>
          <a:xfrm flipH="1">
            <a:off x="5787819" y="4284122"/>
            <a:ext cx="80857" cy="580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F62D4AB-49E2-F911-874F-F5DD5B7393F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33335" y="675548"/>
            <a:ext cx="2270326" cy="15108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1E6A49-76A5-9532-978D-1CC352C73DB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46221" y="2951034"/>
            <a:ext cx="11442330" cy="30984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B894E07-EACF-8C6D-CB40-1930FC5ED84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45856" y="4674356"/>
            <a:ext cx="4596847" cy="62042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3A0D87-16D6-375F-EF7D-A095A22527B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88784" y="5064025"/>
            <a:ext cx="8044584" cy="30536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1DC0150-7498-8B21-68F9-8D1E4AED5E8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15988" y="4890097"/>
            <a:ext cx="10248415" cy="4153300"/>
          </a:xfrm>
          <a:prstGeom prst="rect">
            <a:avLst/>
          </a:prstGeom>
        </p:spPr>
      </p:pic>
      <p:pic>
        <p:nvPicPr>
          <p:cNvPr id="29" name="Picture 28" descr="A picture containing tree, grass, outdoor, plant&#10;&#10;Description automatically generated">
            <a:extLst>
              <a:ext uri="{FF2B5EF4-FFF2-40B4-BE49-F238E27FC236}">
                <a16:creationId xmlns:a16="http://schemas.microsoft.com/office/drawing/2014/main" id="{BE3BC09F-4B81-7CA6-426A-F746AB0D8B5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1193231" y="2184746"/>
            <a:ext cx="2083967" cy="1614792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4058236-8036-A747-C1F3-A2CCBF6A8997}"/>
              </a:ext>
            </a:extLst>
          </p:cNvPr>
          <p:cNvCxnSpPr>
            <a:stCxn id="2" idx="5"/>
          </p:cNvCxnSpPr>
          <p:nvPr/>
        </p:nvCxnSpPr>
        <p:spPr>
          <a:xfrm>
            <a:off x="7503661" y="3989899"/>
            <a:ext cx="603392" cy="626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335AAA9-E84F-DCC2-E619-A3FDB9411CF0}"/>
              </a:ext>
            </a:extLst>
          </p:cNvPr>
          <p:cNvCxnSpPr>
            <a:stCxn id="2" idx="3"/>
          </p:cNvCxnSpPr>
          <p:nvPr/>
        </p:nvCxnSpPr>
        <p:spPr>
          <a:xfrm flipH="1">
            <a:off x="3667434" y="3989899"/>
            <a:ext cx="922791" cy="766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6EB616F-CC6A-6E5F-546B-F97CB982807A}"/>
              </a:ext>
            </a:extLst>
          </p:cNvPr>
          <p:cNvCxnSpPr>
            <a:cxnSpLocks/>
          </p:cNvCxnSpPr>
          <p:nvPr/>
        </p:nvCxnSpPr>
        <p:spPr>
          <a:xfrm flipH="1" flipV="1">
            <a:off x="3541663" y="2945531"/>
            <a:ext cx="848017" cy="144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1E225C0-EDA1-BB08-D607-16CFBF0B6227}"/>
              </a:ext>
            </a:extLst>
          </p:cNvPr>
          <p:cNvCxnSpPr>
            <a:stCxn id="2" idx="0"/>
          </p:cNvCxnSpPr>
          <p:nvPr/>
        </p:nvCxnSpPr>
        <p:spPr>
          <a:xfrm flipV="1">
            <a:off x="6046943" y="2266545"/>
            <a:ext cx="0" cy="542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EA6D605-3A36-5032-2D19-9056EC501B17}"/>
              </a:ext>
            </a:extLst>
          </p:cNvPr>
          <p:cNvCxnSpPr>
            <a:stCxn id="2" idx="7"/>
          </p:cNvCxnSpPr>
          <p:nvPr/>
        </p:nvCxnSpPr>
        <p:spPr>
          <a:xfrm flipV="1">
            <a:off x="7503661" y="2379717"/>
            <a:ext cx="794033" cy="632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696A1FC-A6F7-2D24-A922-6C864931044B}"/>
              </a:ext>
            </a:extLst>
          </p:cNvPr>
          <p:cNvCxnSpPr>
            <a:stCxn id="2" idx="6"/>
          </p:cNvCxnSpPr>
          <p:nvPr/>
        </p:nvCxnSpPr>
        <p:spPr>
          <a:xfrm>
            <a:off x="8107053" y="3500833"/>
            <a:ext cx="745117" cy="108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01092473-8F73-6524-CB73-49917FD48A0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452054" y="918417"/>
            <a:ext cx="6152964" cy="490666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0DA1D91-0304-488B-3B1C-9E1BFB88370E}"/>
              </a:ext>
            </a:extLst>
          </p:cNvPr>
          <p:cNvSpPr txBox="1"/>
          <p:nvPr/>
        </p:nvSpPr>
        <p:spPr>
          <a:xfrm>
            <a:off x="1221827" y="694784"/>
            <a:ext cx="273857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2000" b="1" err="1"/>
              <a:t>Hör</a:t>
            </a:r>
            <a:r>
              <a:rPr lang="hr-HR" sz="2000" b="1"/>
              <a:t> </a:t>
            </a:r>
            <a:r>
              <a:rPr lang="hr-HR" sz="2000" b="1" err="1"/>
              <a:t>zu</a:t>
            </a:r>
            <a:r>
              <a:rPr lang="hr-HR" sz="2000" b="1"/>
              <a:t> und </a:t>
            </a:r>
            <a:r>
              <a:rPr lang="hr-HR" sz="2000" b="1" err="1"/>
              <a:t>wiederhole</a:t>
            </a:r>
            <a:r>
              <a:rPr lang="hr-HR" sz="2000" b="1"/>
              <a:t>. </a:t>
            </a:r>
          </a:p>
          <a:p>
            <a:r>
              <a:rPr lang="hr-HR" sz="2000"/>
              <a:t>Poslušaj i ponovi.</a:t>
            </a:r>
            <a:endParaRPr lang="en-GB" sz="2000"/>
          </a:p>
        </p:txBody>
      </p:sp>
      <p:pic>
        <p:nvPicPr>
          <p:cNvPr id="5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7A113D-5EEB-FA6B-0D76-DD3CD38201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259979" y="402854"/>
            <a:ext cx="487363" cy="487363"/>
          </a:xfrm>
          <a:prstGeom prst="rect">
            <a:avLst/>
          </a:prstGeom>
        </p:spPr>
      </p:pic>
      <p:pic>
        <p:nvPicPr>
          <p:cNvPr id="5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9BC894-2D3F-8B8F-8FC1-9AB5593634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482810" y="997901"/>
            <a:ext cx="487363" cy="487363"/>
          </a:xfrm>
          <a:prstGeom prst="rect">
            <a:avLst/>
          </a:prstGeom>
        </p:spPr>
      </p:pic>
      <p:pic>
        <p:nvPicPr>
          <p:cNvPr id="5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E48883-DF62-EEC2-F77C-6FDBB5C4385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215107" y="2666795"/>
            <a:ext cx="487363" cy="487363"/>
          </a:xfrm>
          <a:prstGeom prst="rect">
            <a:avLst/>
          </a:prstGeom>
        </p:spPr>
      </p:pic>
      <p:pic>
        <p:nvPicPr>
          <p:cNvPr id="6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142018-5A1E-B080-8915-659C6F3A0E1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276307" y="5024157"/>
            <a:ext cx="487363" cy="487363"/>
          </a:xfrm>
          <a:prstGeom prst="rect">
            <a:avLst/>
          </a:prstGeom>
        </p:spPr>
      </p:pic>
      <p:pic>
        <p:nvPicPr>
          <p:cNvPr id="6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2584EE-6DC5-BC00-CC84-BF8832EF573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060992" y="1915525"/>
            <a:ext cx="487363" cy="487363"/>
          </a:xfrm>
          <a:prstGeom prst="rect">
            <a:avLst/>
          </a:prstGeom>
        </p:spPr>
      </p:pic>
      <p:pic>
        <p:nvPicPr>
          <p:cNvPr id="6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3732B6-F156-1B6B-21D7-3962F4702FE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387927" y="4844733"/>
            <a:ext cx="487363" cy="487363"/>
          </a:xfrm>
          <a:prstGeom prst="rect">
            <a:avLst/>
          </a:prstGeom>
        </p:spPr>
      </p:pic>
      <p:pic>
        <p:nvPicPr>
          <p:cNvPr id="6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703CE5-CB04-AD63-7963-C1680B63103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518455" y="4842733"/>
            <a:ext cx="487363" cy="487363"/>
          </a:xfrm>
          <a:prstGeom prst="rect">
            <a:avLst/>
          </a:prstGeom>
        </p:spPr>
      </p:pic>
      <p:pic>
        <p:nvPicPr>
          <p:cNvPr id="6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66F668-8980-3FEB-97EB-F3F6CACEE27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153736" y="32220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2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2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6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818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76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771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993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691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955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1DA0208-9615-64F5-CF60-7E2E65B6047B}"/>
              </a:ext>
            </a:extLst>
          </p:cNvPr>
          <p:cNvSpPr/>
          <p:nvPr/>
        </p:nvSpPr>
        <p:spPr>
          <a:xfrm>
            <a:off x="4345756" y="2879387"/>
            <a:ext cx="3751869" cy="12589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err="1">
                <a:solidFill>
                  <a:schemeClr val="tx1"/>
                </a:solidFill>
              </a:rPr>
              <a:t>Wo</a:t>
            </a:r>
            <a:r>
              <a:rPr lang="hr-HR" sz="2400" b="1">
                <a:solidFill>
                  <a:schemeClr val="tx1"/>
                </a:solidFill>
              </a:rPr>
              <a:t> </a:t>
            </a:r>
            <a:r>
              <a:rPr lang="hr-HR" sz="2400" b="1" err="1">
                <a:solidFill>
                  <a:schemeClr val="tx1"/>
                </a:solidFill>
              </a:rPr>
              <a:t>kann</a:t>
            </a:r>
            <a:r>
              <a:rPr lang="hr-HR" sz="2400" b="1">
                <a:solidFill>
                  <a:schemeClr val="tx1"/>
                </a:solidFill>
              </a:rPr>
              <a:t> </a:t>
            </a:r>
            <a:r>
              <a:rPr lang="hr-HR" sz="2400" b="1" err="1">
                <a:solidFill>
                  <a:schemeClr val="tx1"/>
                </a:solidFill>
              </a:rPr>
              <a:t>man</a:t>
            </a:r>
            <a:r>
              <a:rPr lang="hr-HR" sz="2400" b="1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hr-HR" sz="2400" b="1">
                <a:solidFill>
                  <a:schemeClr val="tx1"/>
                </a:solidFill>
              </a:rPr>
              <a:t> </a:t>
            </a:r>
            <a:r>
              <a:rPr lang="hr-HR" sz="2400" b="1" err="1">
                <a:solidFill>
                  <a:schemeClr val="tx1"/>
                </a:solidFill>
              </a:rPr>
              <a:t>die</a:t>
            </a:r>
            <a:r>
              <a:rPr lang="hr-HR" sz="2400" b="1">
                <a:solidFill>
                  <a:schemeClr val="tx1"/>
                </a:solidFill>
              </a:rPr>
              <a:t> </a:t>
            </a:r>
            <a:r>
              <a:rPr lang="hr-HR" sz="2400" b="1" err="1">
                <a:solidFill>
                  <a:schemeClr val="tx1"/>
                </a:solidFill>
              </a:rPr>
              <a:t>Ferien</a:t>
            </a:r>
            <a:r>
              <a:rPr lang="hr-HR" sz="2400" b="1">
                <a:solidFill>
                  <a:schemeClr val="tx1"/>
                </a:solidFill>
              </a:rPr>
              <a:t> </a:t>
            </a:r>
            <a:r>
              <a:rPr lang="hr-HR" sz="2400" b="1" err="1">
                <a:solidFill>
                  <a:schemeClr val="tx1"/>
                </a:solidFill>
              </a:rPr>
              <a:t>verbringen</a:t>
            </a:r>
            <a:r>
              <a:rPr lang="hr-HR" sz="2400" b="1">
                <a:solidFill>
                  <a:schemeClr val="tx1"/>
                </a:solidFill>
              </a:rPr>
              <a:t>?</a:t>
            </a:r>
            <a:endParaRPr lang="en-GB" sz="2400" b="1">
              <a:solidFill>
                <a:schemeClr val="tx1"/>
              </a:solidFill>
            </a:endParaRPr>
          </a:p>
        </p:txBody>
      </p:sp>
      <p:pic>
        <p:nvPicPr>
          <p:cNvPr id="41" name="Picture 40" descr="Map&#10;&#10;Description automatically generated">
            <a:extLst>
              <a:ext uri="{FF2B5EF4-FFF2-40B4-BE49-F238E27FC236}">
                <a16:creationId xmlns:a16="http://schemas.microsoft.com/office/drawing/2014/main" id="{B001743B-B2EA-837D-3108-4FCF9118E0B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751733" y="2166181"/>
            <a:ext cx="1551960" cy="191377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81483CF-5993-37D6-8494-8440E22D006E}"/>
              </a:ext>
            </a:extLst>
          </p:cNvPr>
          <p:cNvSpPr txBox="1"/>
          <p:nvPr/>
        </p:nvSpPr>
        <p:spPr>
          <a:xfrm>
            <a:off x="6872006" y="6623485"/>
            <a:ext cx="178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17" tooltip="https://en.wikipedia.org/wiki/Adriatic_Sea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8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4" name="Picture 3" descr="A group of people on a boat&#10;&#10;Description automatically generated with medium confidence">
            <a:extLst>
              <a:ext uri="{FF2B5EF4-FFF2-40B4-BE49-F238E27FC236}">
                <a16:creationId xmlns:a16="http://schemas.microsoft.com/office/drawing/2014/main" id="{00541290-5ADA-8A93-018E-3FA034413B6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81" y="4516569"/>
            <a:ext cx="2056395" cy="1630485"/>
          </a:xfrm>
          <a:prstGeom prst="rect">
            <a:avLst/>
          </a:prstGeom>
        </p:spPr>
      </p:pic>
      <p:pic>
        <p:nvPicPr>
          <p:cNvPr id="18" name="Picture 17" descr="A small island with trees&#10;&#10;Description automatically generated with low confidence">
            <a:extLst>
              <a:ext uri="{FF2B5EF4-FFF2-40B4-BE49-F238E27FC236}">
                <a16:creationId xmlns:a16="http://schemas.microsoft.com/office/drawing/2014/main" id="{7523CAEF-0B59-2962-737E-AB8E321E69D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5049782" y="934982"/>
            <a:ext cx="2092435" cy="14679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A6A8D3E-ADCD-9C64-5E2A-E47C28A8F3D6}"/>
              </a:ext>
            </a:extLst>
          </p:cNvPr>
          <p:cNvSpPr txBox="1"/>
          <p:nvPr/>
        </p:nvSpPr>
        <p:spPr>
          <a:xfrm>
            <a:off x="8653939" y="7192708"/>
            <a:ext cx="2479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21" tooltip="https://fshoq.com/free-photos/p/162/small-island-with-palms-caribbean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22" tooltip="https://creativecommons.org/licenses/by/3.0/"/>
              </a:rPr>
              <a:t>CC BY</a:t>
            </a:r>
            <a:endParaRPr lang="en-GB" sz="900"/>
          </a:p>
        </p:txBody>
      </p:sp>
      <p:pic>
        <p:nvPicPr>
          <p:cNvPr id="21" name="Picture 20" descr="A group of people sit on the beach under an umbrella&#10;&#10;Description automatically generated with medium confidence">
            <a:extLst>
              <a:ext uri="{FF2B5EF4-FFF2-40B4-BE49-F238E27FC236}">
                <a16:creationId xmlns:a16="http://schemas.microsoft.com/office/drawing/2014/main" id="{93DC25E8-10E9-D896-909E-FA993CF67FB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8506537" y="1210843"/>
            <a:ext cx="2520043" cy="166854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7ECD572-9A3E-66C1-EFCE-AFD16A60CE5B}"/>
              </a:ext>
            </a:extLst>
          </p:cNvPr>
          <p:cNvSpPr txBox="1"/>
          <p:nvPr/>
        </p:nvSpPr>
        <p:spPr>
          <a:xfrm>
            <a:off x="9035002" y="6832777"/>
            <a:ext cx="193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24" tooltip="https://www.flickr.com/photos/ralphandjenny/7712330288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22" tooltip="https://creativecommons.org/licenses/by/3.0/"/>
              </a:rPr>
              <a:t>CC BY</a:t>
            </a:r>
            <a:endParaRPr lang="en-GB" sz="900"/>
          </a:p>
        </p:txBody>
      </p:sp>
      <p:pic>
        <p:nvPicPr>
          <p:cNvPr id="25" name="Picture 24" descr="A cruise ship on the water&#10;&#10;Description automatically generated with medium confidence">
            <a:extLst>
              <a:ext uri="{FF2B5EF4-FFF2-40B4-BE49-F238E27FC236}">
                <a16:creationId xmlns:a16="http://schemas.microsoft.com/office/drawing/2014/main" id="{22B1598E-0828-2697-B344-778B657A0B6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6"/>
              </a:ext>
            </a:extLst>
          </a:blip>
          <a:stretch>
            <a:fillRect/>
          </a:stretch>
        </p:blipFill>
        <p:spPr>
          <a:xfrm>
            <a:off x="1719172" y="4516570"/>
            <a:ext cx="2380451" cy="163048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9E80838-A9CE-999B-5E22-0CA651DD608E}"/>
              </a:ext>
            </a:extLst>
          </p:cNvPr>
          <p:cNvSpPr txBox="1"/>
          <p:nvPr/>
        </p:nvSpPr>
        <p:spPr>
          <a:xfrm>
            <a:off x="8653939" y="7043112"/>
            <a:ext cx="2611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26" tooltip="http://thekahukids.blogspot.com/2016/06/real-life-maths-cruise-ship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27" tooltip="https://creativecommons.org/licenses/by-nc-sa/3.0/"/>
              </a:rPr>
              <a:t>CC BY-SA-NC</a:t>
            </a:r>
            <a:endParaRPr lang="en-GB" sz="9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2C5C7CF-C7FE-B9F8-5639-617D0D79AED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780722" y="4003930"/>
            <a:ext cx="1971675" cy="2143125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5B32F6-C694-CC60-7B66-797634AD9D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032762" y="760221"/>
            <a:ext cx="487363" cy="487363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95FF03-69E0-8048-FDAE-E1DB63591F1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729118" y="922404"/>
            <a:ext cx="487363" cy="487363"/>
          </a:xfrm>
          <a:prstGeom prst="rect">
            <a:avLst/>
          </a:prstGeom>
        </p:spPr>
      </p:pic>
      <p:pic>
        <p:nvPicPr>
          <p:cNvPr id="3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64466E-8898-1EC5-9F6A-CAF1B4E9D5E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508715" y="3836274"/>
            <a:ext cx="487363" cy="487363"/>
          </a:xfrm>
          <a:prstGeom prst="rect">
            <a:avLst/>
          </a:prstGeom>
        </p:spPr>
      </p:pic>
      <p:pic>
        <p:nvPicPr>
          <p:cNvPr id="4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3C009D-211D-7A60-4D79-0BE03E27B2C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142217" y="4508899"/>
            <a:ext cx="487363" cy="487363"/>
          </a:xfrm>
          <a:prstGeom prst="rect">
            <a:avLst/>
          </a:prstGeom>
        </p:spPr>
      </p:pic>
      <p:pic>
        <p:nvPicPr>
          <p:cNvPr id="4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04F246-A63E-4B5A-F2BD-204864D1BAE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855941" y="4516569"/>
            <a:ext cx="487363" cy="487363"/>
          </a:xfrm>
          <a:prstGeom prst="rect">
            <a:avLst/>
          </a:prstGeom>
        </p:spPr>
      </p:pic>
      <p:pic>
        <p:nvPicPr>
          <p:cNvPr id="4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0B319E-62F7-F464-07F5-169C8377B54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212586" y="2068274"/>
            <a:ext cx="487363" cy="487363"/>
          </a:xfrm>
          <a:prstGeom prst="rect">
            <a:avLst/>
          </a:prstGeom>
        </p:spPr>
      </p:pic>
      <p:pic>
        <p:nvPicPr>
          <p:cNvPr id="4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5094E4-31B9-1F37-E01E-EF32450AA77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85898" y="3215594"/>
            <a:ext cx="487363" cy="48736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E93E83E-0071-193A-71E7-9A080DBAE31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659999" y="710945"/>
            <a:ext cx="2840982" cy="84741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BFB6E47-7B91-9B85-36D0-A5D846D48B00}"/>
              </a:ext>
            </a:extLst>
          </p:cNvPr>
          <p:cNvCxnSpPr>
            <a:stCxn id="2" idx="0"/>
          </p:cNvCxnSpPr>
          <p:nvPr/>
        </p:nvCxnSpPr>
        <p:spPr>
          <a:xfrm flipV="1">
            <a:off x="6221691" y="2555637"/>
            <a:ext cx="0" cy="323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62C5D19-7CF3-7478-52A7-F5F360377518}"/>
              </a:ext>
            </a:extLst>
          </p:cNvPr>
          <p:cNvCxnSpPr>
            <a:stCxn id="2" idx="7"/>
          </p:cNvCxnSpPr>
          <p:nvPr/>
        </p:nvCxnSpPr>
        <p:spPr>
          <a:xfrm flipV="1">
            <a:off x="7548177" y="2790334"/>
            <a:ext cx="681423" cy="273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2F7F59-81F5-4B45-1040-3C863FEC7374}"/>
              </a:ext>
            </a:extLst>
          </p:cNvPr>
          <p:cNvCxnSpPr>
            <a:stCxn id="2" idx="5"/>
          </p:cNvCxnSpPr>
          <p:nvPr/>
        </p:nvCxnSpPr>
        <p:spPr>
          <a:xfrm>
            <a:off x="7548177" y="3953994"/>
            <a:ext cx="958360" cy="184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5A965C5-C20A-99CA-7078-EEF66E8EE46E}"/>
              </a:ext>
            </a:extLst>
          </p:cNvPr>
          <p:cNvCxnSpPr>
            <a:stCxn id="2" idx="4"/>
          </p:cNvCxnSpPr>
          <p:nvPr/>
        </p:nvCxnSpPr>
        <p:spPr>
          <a:xfrm>
            <a:off x="6221691" y="4138367"/>
            <a:ext cx="0" cy="185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5448AF-50E4-A203-9F9E-D59E5F3C2F44}"/>
              </a:ext>
            </a:extLst>
          </p:cNvPr>
          <p:cNvCxnSpPr>
            <a:stCxn id="2" idx="3"/>
          </p:cNvCxnSpPr>
          <p:nvPr/>
        </p:nvCxnSpPr>
        <p:spPr>
          <a:xfrm flipH="1">
            <a:off x="4270342" y="3953994"/>
            <a:ext cx="624862" cy="369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7EE411D-3273-B152-113E-8DEF5D6DFC2D}"/>
              </a:ext>
            </a:extLst>
          </p:cNvPr>
          <p:cNvCxnSpPr>
            <a:stCxn id="2" idx="2"/>
          </p:cNvCxnSpPr>
          <p:nvPr/>
        </p:nvCxnSpPr>
        <p:spPr>
          <a:xfrm flipH="1">
            <a:off x="3591612" y="3508877"/>
            <a:ext cx="754144" cy="7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35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67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53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3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71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91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76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434A57-25E5-D213-6BD1-E27D9A3D923E}"/>
              </a:ext>
            </a:extLst>
          </p:cNvPr>
          <p:cNvSpPr txBox="1"/>
          <p:nvPr/>
        </p:nvSpPr>
        <p:spPr>
          <a:xfrm>
            <a:off x="1668544" y="970961"/>
            <a:ext cx="8360039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2000" b="1" err="1">
                <a:solidFill>
                  <a:srgbClr val="000000"/>
                </a:solidFill>
                <a:cs typeface="Calibri"/>
              </a:rPr>
              <a:t>Wo</a:t>
            </a:r>
            <a:r>
              <a:rPr lang="hr-HR" sz="2000" b="1">
                <a:solidFill>
                  <a:srgbClr val="000000"/>
                </a:solidFill>
                <a:cs typeface="Calibri"/>
              </a:rPr>
              <a:t> </a:t>
            </a:r>
            <a:r>
              <a:rPr lang="hr-HR" sz="2000" b="1" err="1">
                <a:solidFill>
                  <a:srgbClr val="000000"/>
                </a:solidFill>
                <a:cs typeface="Calibri"/>
              </a:rPr>
              <a:t>kann</a:t>
            </a:r>
            <a:r>
              <a:rPr lang="hr-HR" sz="2000" b="1">
                <a:solidFill>
                  <a:srgbClr val="000000"/>
                </a:solidFill>
                <a:cs typeface="Calibri"/>
              </a:rPr>
              <a:t> </a:t>
            </a:r>
            <a:r>
              <a:rPr lang="hr-HR" sz="2000" b="1" err="1">
                <a:solidFill>
                  <a:srgbClr val="000000"/>
                </a:solidFill>
                <a:cs typeface="Calibri"/>
              </a:rPr>
              <a:t>man</a:t>
            </a:r>
            <a:r>
              <a:rPr lang="hr-HR" sz="2000" b="1">
                <a:solidFill>
                  <a:srgbClr val="000000"/>
                </a:solidFill>
                <a:cs typeface="Calibri"/>
              </a:rPr>
              <a:t> </a:t>
            </a:r>
            <a:r>
              <a:rPr lang="hr-HR" sz="2000" b="1" err="1">
                <a:solidFill>
                  <a:srgbClr val="000000"/>
                </a:solidFill>
                <a:cs typeface="Calibri"/>
              </a:rPr>
              <a:t>alles</a:t>
            </a:r>
            <a:r>
              <a:rPr lang="hr-HR" sz="2000" b="1">
                <a:solidFill>
                  <a:srgbClr val="000000"/>
                </a:solidFill>
                <a:cs typeface="Calibri"/>
              </a:rPr>
              <a:t> </a:t>
            </a:r>
            <a:r>
              <a:rPr lang="hr-HR" sz="2000" b="1" err="1">
                <a:solidFill>
                  <a:srgbClr val="000000"/>
                </a:solidFill>
                <a:cs typeface="Calibri"/>
              </a:rPr>
              <a:t>dir</a:t>
            </a:r>
            <a:r>
              <a:rPr lang="hr-HR" sz="2000" b="1">
                <a:solidFill>
                  <a:srgbClr val="000000"/>
                </a:solidFill>
                <a:cs typeface="Calibri"/>
              </a:rPr>
              <a:t> </a:t>
            </a:r>
            <a:r>
              <a:rPr lang="hr-HR" sz="2000" b="1" err="1">
                <a:solidFill>
                  <a:srgbClr val="000000"/>
                </a:solidFill>
                <a:cs typeface="Calibri"/>
              </a:rPr>
              <a:t>Ferien</a:t>
            </a:r>
            <a:r>
              <a:rPr lang="hr-HR" sz="2000" b="1">
                <a:solidFill>
                  <a:srgbClr val="000000"/>
                </a:solidFill>
                <a:cs typeface="Calibri"/>
              </a:rPr>
              <a:t> </a:t>
            </a:r>
            <a:r>
              <a:rPr lang="hr-HR" sz="2000" b="1" err="1">
                <a:solidFill>
                  <a:srgbClr val="000000"/>
                </a:solidFill>
                <a:cs typeface="Calibri"/>
              </a:rPr>
              <a:t>verbringen</a:t>
            </a:r>
            <a:r>
              <a:rPr lang="hr-HR" sz="2000" b="1">
                <a:solidFill>
                  <a:srgbClr val="000000"/>
                </a:solidFill>
                <a:cs typeface="Calibri"/>
              </a:rPr>
              <a:t>? </a:t>
            </a:r>
            <a:r>
              <a:rPr lang="hr-HR" sz="2000" b="1" err="1">
                <a:solidFill>
                  <a:srgbClr val="000000"/>
                </a:solidFill>
                <a:cs typeface="Calibri"/>
              </a:rPr>
              <a:t>Übe</a:t>
            </a:r>
            <a:r>
              <a:rPr lang="hr-HR" sz="2000" b="1">
                <a:solidFill>
                  <a:srgbClr val="000000"/>
                </a:solidFill>
                <a:cs typeface="Calibri"/>
              </a:rPr>
              <a:t>.</a:t>
            </a:r>
            <a:r>
              <a:rPr lang="hr-HR" sz="2000">
                <a:solidFill>
                  <a:srgbClr val="000000"/>
                </a:solidFill>
                <a:cs typeface="Calibri"/>
              </a:rPr>
              <a:t> Vježbaj.</a:t>
            </a:r>
          </a:p>
          <a:p>
            <a:r>
              <a:rPr lang="en-GB" sz="200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https://wordwall.net/play/34297/155/651</a:t>
            </a:r>
            <a:r>
              <a:rPr lang="hr-HR" sz="2000">
                <a:solidFill>
                  <a:srgbClr val="0563C1"/>
                </a:solidFill>
              </a:rPr>
              <a:t>.</a:t>
            </a:r>
          </a:p>
          <a:p>
            <a:endParaRPr lang="en-GB" sz="200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74C33-8F6F-CD17-2C86-6B9125C81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544" y="1957628"/>
            <a:ext cx="8131440" cy="408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7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What is the difference between Urlaub and Ferien?">
            <a:hlinkClick r:id="" action="ppaction://media"/>
            <a:extLst>
              <a:ext uri="{FF2B5EF4-FFF2-40B4-BE49-F238E27FC236}">
                <a16:creationId xmlns:a16="http://schemas.microsoft.com/office/drawing/2014/main" id="{F3AE9DE4-DD12-5FFB-89BF-2C907AF486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85914" y="1874944"/>
            <a:ext cx="6329253" cy="35760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4F34D5-2D4E-1879-B6DA-8592791C5DFE}"/>
              </a:ext>
            </a:extLst>
          </p:cNvPr>
          <p:cNvSpPr txBox="1"/>
          <p:nvPr/>
        </p:nvSpPr>
        <p:spPr>
          <a:xfrm>
            <a:off x="2685914" y="702240"/>
            <a:ext cx="620356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err="1"/>
              <a:t>Schau</a:t>
            </a:r>
            <a:r>
              <a:rPr lang="hr-HR" b="1"/>
              <a:t> </a:t>
            </a:r>
            <a:r>
              <a:rPr lang="hr-HR" b="1" err="1"/>
              <a:t>dir</a:t>
            </a:r>
            <a:r>
              <a:rPr lang="hr-HR" b="1"/>
              <a:t> </a:t>
            </a:r>
            <a:r>
              <a:rPr lang="hr-HR" b="1" err="1"/>
              <a:t>das</a:t>
            </a:r>
            <a:r>
              <a:rPr lang="hr-HR" b="1"/>
              <a:t> Video </a:t>
            </a:r>
            <a:r>
              <a:rPr lang="hr-HR" b="1" err="1"/>
              <a:t>an</a:t>
            </a:r>
            <a:r>
              <a:rPr lang="hr-HR" b="1"/>
              <a:t>. </a:t>
            </a:r>
            <a:r>
              <a:rPr lang="hr-HR" err="1"/>
              <a:t>Wer</a:t>
            </a:r>
            <a:r>
              <a:rPr lang="hr-HR"/>
              <a:t> </a:t>
            </a:r>
            <a:r>
              <a:rPr lang="hr-HR" err="1"/>
              <a:t>hat</a:t>
            </a:r>
            <a:r>
              <a:rPr lang="hr-HR"/>
              <a:t>  </a:t>
            </a:r>
            <a:r>
              <a:rPr lang="hr-HR" b="1" err="1"/>
              <a:t>Ferien</a:t>
            </a:r>
            <a:r>
              <a:rPr lang="hr-HR" b="1"/>
              <a:t> </a:t>
            </a:r>
            <a:r>
              <a:rPr lang="hr-HR"/>
              <a:t>und </a:t>
            </a:r>
            <a:r>
              <a:rPr lang="hr-HR" err="1"/>
              <a:t>wer</a:t>
            </a:r>
            <a:r>
              <a:rPr lang="hr-HR"/>
              <a:t> </a:t>
            </a:r>
            <a:r>
              <a:rPr lang="hr-HR" err="1"/>
              <a:t>hat</a:t>
            </a:r>
            <a:r>
              <a:rPr lang="hr-HR"/>
              <a:t> </a:t>
            </a:r>
            <a:r>
              <a:rPr lang="hr-HR" b="1" err="1"/>
              <a:t>Urlaub</a:t>
            </a:r>
            <a:r>
              <a:rPr lang="hr-HR"/>
              <a:t>? </a:t>
            </a:r>
          </a:p>
          <a:p>
            <a:r>
              <a:rPr lang="hr-HR" b="1"/>
              <a:t>Pogledaj video. </a:t>
            </a:r>
            <a:r>
              <a:rPr lang="hr-HR"/>
              <a:t>Tko ima praznike, a tko ima godišnji odmor?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29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A428AA-7713-2DAF-ACC7-F26F9388598D}"/>
              </a:ext>
            </a:extLst>
          </p:cNvPr>
          <p:cNvSpPr txBox="1"/>
          <p:nvPr/>
        </p:nvSpPr>
        <p:spPr>
          <a:xfrm>
            <a:off x="1339427" y="2485131"/>
            <a:ext cx="4902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hlinkClick r:id="rId2"/>
              </a:rPr>
              <a:t>Wo verbringen die Deutschen gerne ihren Urlaub?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BA70D4-3B71-9096-B835-04014DEDD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167" y="2761850"/>
            <a:ext cx="2789162" cy="3497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A57144-A72B-2071-5CAD-74FF2D985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569" y="1064920"/>
            <a:ext cx="3208298" cy="4541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AFE6AA-6BE6-4A15-E2F9-134D59EB9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297" y="3162923"/>
            <a:ext cx="1778408" cy="17953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A84A7E-F406-723A-4510-B61CEB73593A}"/>
              </a:ext>
            </a:extLst>
          </p:cNvPr>
          <p:cNvSpPr txBox="1"/>
          <p:nvPr/>
        </p:nvSpPr>
        <p:spPr>
          <a:xfrm>
            <a:off x="1339427" y="853233"/>
            <a:ext cx="678666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000" b="1" err="1"/>
              <a:t>Hör</a:t>
            </a:r>
            <a:r>
              <a:rPr lang="hr-HR" sz="2000" b="1"/>
              <a:t>- und </a:t>
            </a:r>
            <a:r>
              <a:rPr lang="hr-HR" sz="2000" b="1" err="1"/>
              <a:t>Seheverstehen</a:t>
            </a:r>
            <a:r>
              <a:rPr lang="hr-HR" sz="2000" b="1"/>
              <a:t>. </a:t>
            </a:r>
            <a:r>
              <a:rPr lang="hr-HR" sz="2000"/>
              <a:t>Slušanje i gledanje s razumijevanjem.</a:t>
            </a:r>
          </a:p>
          <a:p>
            <a:r>
              <a:rPr lang="hr-HR" sz="2000" b="1" err="1"/>
              <a:t>Schau</a:t>
            </a:r>
            <a:r>
              <a:rPr lang="hr-HR" sz="2000" b="1"/>
              <a:t> </a:t>
            </a:r>
            <a:r>
              <a:rPr lang="hr-HR" sz="2000" b="1" err="1"/>
              <a:t>dir</a:t>
            </a:r>
            <a:r>
              <a:rPr lang="hr-HR" sz="2000" b="1"/>
              <a:t> </a:t>
            </a:r>
            <a:r>
              <a:rPr lang="hr-HR" sz="2000" b="1" err="1"/>
              <a:t>das</a:t>
            </a:r>
            <a:r>
              <a:rPr lang="hr-HR" sz="2000" b="1"/>
              <a:t> Video </a:t>
            </a:r>
            <a:r>
              <a:rPr lang="hr-HR" sz="2000" b="1" err="1"/>
              <a:t>an</a:t>
            </a:r>
            <a:r>
              <a:rPr lang="hr-HR" sz="2000" b="1"/>
              <a:t> und </a:t>
            </a:r>
            <a:r>
              <a:rPr lang="hr-HR" sz="2000" b="1" err="1"/>
              <a:t>löse</a:t>
            </a:r>
            <a:r>
              <a:rPr lang="hr-HR" sz="2000" b="1"/>
              <a:t> </a:t>
            </a:r>
            <a:r>
              <a:rPr lang="hr-HR" sz="2000" b="1" err="1"/>
              <a:t>die</a:t>
            </a:r>
            <a:r>
              <a:rPr lang="hr-HR" sz="2000" b="1"/>
              <a:t>  online </a:t>
            </a:r>
            <a:r>
              <a:rPr lang="hr-HR" sz="2000" b="1" err="1"/>
              <a:t>Aufgaben</a:t>
            </a:r>
            <a:r>
              <a:rPr lang="hr-HR" sz="2000" b="1"/>
              <a:t>.</a:t>
            </a:r>
          </a:p>
          <a:p>
            <a:r>
              <a:rPr lang="hr-HR" sz="2000"/>
              <a:t>Pogledaj video, riješi online zadatke i provjeri točnost svojih </a:t>
            </a:r>
            <a:r>
              <a:rPr lang="hr-HR" sz="2000" err="1"/>
              <a:t>riješenja</a:t>
            </a:r>
            <a:r>
              <a:rPr lang="hr-HR" sz="2000"/>
              <a:t>.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263440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740A4A-4538-2E5E-D8C5-69B03C793752}"/>
              </a:ext>
            </a:extLst>
          </p:cNvPr>
          <p:cNvSpPr txBox="1"/>
          <p:nvPr/>
        </p:nvSpPr>
        <p:spPr>
          <a:xfrm>
            <a:off x="1350815" y="1250220"/>
            <a:ext cx="9741255" cy="24929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2000" b="1" err="1"/>
              <a:t>Mündliche</a:t>
            </a:r>
            <a:r>
              <a:rPr lang="hr-HR" sz="2000" b="1"/>
              <a:t> </a:t>
            </a:r>
            <a:r>
              <a:rPr lang="hr-HR" sz="2000" b="1" err="1"/>
              <a:t>Arbeitsaufgabe</a:t>
            </a:r>
            <a:r>
              <a:rPr lang="hr-HR" sz="2000" b="1"/>
              <a:t>:</a:t>
            </a:r>
            <a:endParaRPr lang="en-US" sz="2000" b="1">
              <a:cs typeface="Calibri"/>
            </a:endParaRPr>
          </a:p>
          <a:p>
            <a:r>
              <a:rPr lang="hr-HR" sz="2000" b="1" err="1"/>
              <a:t>Beantworte</a:t>
            </a:r>
            <a:r>
              <a:rPr lang="hr-HR" sz="2000" b="1"/>
              <a:t> </a:t>
            </a:r>
            <a:r>
              <a:rPr lang="hr-HR" sz="2000" b="1" err="1"/>
              <a:t>die</a:t>
            </a:r>
            <a:r>
              <a:rPr lang="hr-HR" sz="2000" b="1"/>
              <a:t> </a:t>
            </a:r>
            <a:r>
              <a:rPr lang="hr-HR" sz="2000" b="1" err="1"/>
              <a:t>folgenden</a:t>
            </a:r>
            <a:r>
              <a:rPr lang="hr-HR" sz="2000" b="1"/>
              <a:t> </a:t>
            </a:r>
            <a:r>
              <a:rPr lang="hr-HR" sz="2000" b="1" err="1"/>
              <a:t>Fragen</a:t>
            </a:r>
            <a:r>
              <a:rPr lang="hr-HR" sz="2000" b="1"/>
              <a:t>. </a:t>
            </a:r>
          </a:p>
          <a:p>
            <a:r>
              <a:rPr lang="hr-HR" sz="2000" b="1" err="1"/>
              <a:t>Nehme</a:t>
            </a:r>
            <a:r>
              <a:rPr lang="hr-HR" sz="2000" b="1"/>
              <a:t> </a:t>
            </a:r>
            <a:r>
              <a:rPr lang="hr-HR" sz="2000" b="1" err="1"/>
              <a:t>deine</a:t>
            </a:r>
            <a:r>
              <a:rPr lang="hr-HR" sz="2000" b="1"/>
              <a:t> </a:t>
            </a:r>
            <a:r>
              <a:rPr lang="hr-HR" sz="2000" b="1" err="1"/>
              <a:t>Antworten</a:t>
            </a:r>
            <a:r>
              <a:rPr lang="hr-HR" sz="2000" b="1"/>
              <a:t> mit  </a:t>
            </a:r>
            <a:r>
              <a:rPr lang="en-GB" sz="2000" err="1">
                <a:ea typeface="+mn-lt"/>
                <a:cs typeface="+mn-lt"/>
                <a:hlinkClick r:id="rId2"/>
              </a:rPr>
              <a:t>Vocaroo</a:t>
            </a:r>
            <a:r>
              <a:rPr lang="en-GB" sz="2000">
                <a:ea typeface="+mn-lt"/>
                <a:cs typeface="+mn-lt"/>
                <a:hlinkClick r:id="rId2"/>
              </a:rPr>
              <a:t> | Online voice recorder</a:t>
            </a:r>
            <a:r>
              <a:rPr lang="en-GB" sz="2000">
                <a:hlinkClick r:id="rId2"/>
              </a:rPr>
              <a:t> </a:t>
            </a:r>
            <a:r>
              <a:rPr lang="hr-HR" sz="2000" b="1" err="1"/>
              <a:t>auf</a:t>
            </a:r>
            <a:r>
              <a:rPr lang="hr-HR" sz="2000" b="1"/>
              <a:t>.</a:t>
            </a:r>
            <a:endParaRPr lang="hr-HR" sz="2000" b="1">
              <a:latin typeface="ClanOT-Book"/>
              <a:cs typeface="Calibri"/>
            </a:endParaRPr>
          </a:p>
          <a:p>
            <a:endParaRPr lang="en-GB" sz="2000">
              <a:cs typeface="Calibri"/>
            </a:endParaRPr>
          </a:p>
          <a:p>
            <a:r>
              <a:rPr lang="hr-HR" sz="2000">
                <a:latin typeface="Calibri"/>
                <a:cs typeface="Calibri"/>
              </a:rPr>
              <a:t>Vježba govorenja: Odgovori na postavljena pitanja. </a:t>
            </a:r>
          </a:p>
          <a:p>
            <a:r>
              <a:rPr lang="hr-HR" sz="2000">
                <a:latin typeface="Calibri"/>
                <a:cs typeface="Calibri"/>
              </a:rPr>
              <a:t>Snimi svoje odgovore pomoću besplatnog digitalnog alata </a:t>
            </a:r>
            <a:r>
              <a:rPr lang="en-GB" sz="2000" b="1" err="1">
                <a:hlinkClick r:id="rId2"/>
              </a:rPr>
              <a:t>Vocaroo</a:t>
            </a:r>
            <a:r>
              <a:rPr lang="en-GB" sz="2000" b="1">
                <a:hlinkClick r:id="rId2"/>
              </a:rPr>
              <a:t> | Online voice recorder</a:t>
            </a:r>
            <a:endParaRPr lang="hr-HR" sz="2000" b="1"/>
          </a:p>
          <a:p>
            <a:r>
              <a:rPr lang="hr-HR"/>
              <a:t>Poveznicu na zvučni zapis pošalji učiteljici u MS Teams kao poruku.</a:t>
            </a:r>
            <a:endParaRPr lang="hr-HR" sz="1800">
              <a:cs typeface="Calibri"/>
            </a:endParaRPr>
          </a:p>
          <a:p>
            <a:endParaRPr lang="hr-H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241D60-E611-F211-9DE3-8AE03BC01B6B}"/>
              </a:ext>
            </a:extLst>
          </p:cNvPr>
          <p:cNvSpPr txBox="1"/>
          <p:nvPr/>
        </p:nvSpPr>
        <p:spPr>
          <a:xfrm>
            <a:off x="1350815" y="3902413"/>
            <a:ext cx="9741256" cy="18774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hr-HR" sz="2000" b="1" err="1"/>
              <a:t>Beantworte</a:t>
            </a:r>
            <a:r>
              <a:rPr lang="hr-HR" sz="2000" b="1"/>
              <a:t> </a:t>
            </a:r>
            <a:r>
              <a:rPr lang="hr-HR" sz="2000" b="1" err="1"/>
              <a:t>die</a:t>
            </a:r>
            <a:r>
              <a:rPr lang="hr-HR" sz="2000" b="1"/>
              <a:t> </a:t>
            </a:r>
            <a:r>
              <a:rPr lang="hr-HR" sz="2000" b="1" err="1"/>
              <a:t>folgenden</a:t>
            </a:r>
            <a:r>
              <a:rPr lang="hr-HR" sz="2000" b="1"/>
              <a:t> </a:t>
            </a:r>
            <a:r>
              <a:rPr lang="hr-HR" sz="2000" b="1" err="1"/>
              <a:t>Fragen</a:t>
            </a:r>
            <a:r>
              <a:rPr lang="hr-HR" sz="2000" b="1"/>
              <a:t>:</a:t>
            </a:r>
          </a:p>
          <a:p>
            <a:r>
              <a:rPr lang="hr-HR" sz="2000"/>
              <a:t>1. </a:t>
            </a:r>
            <a:r>
              <a:rPr lang="hr-HR" sz="2000" err="1"/>
              <a:t>Wo</a:t>
            </a:r>
            <a:r>
              <a:rPr lang="hr-HR" sz="2000"/>
              <a:t> </a:t>
            </a:r>
            <a:r>
              <a:rPr lang="hr-HR" sz="2000" err="1"/>
              <a:t>verbringst</a:t>
            </a:r>
            <a:r>
              <a:rPr lang="hr-HR" sz="2000"/>
              <a:t> </a:t>
            </a:r>
            <a:r>
              <a:rPr lang="hr-HR" sz="2000" err="1"/>
              <a:t>du</a:t>
            </a:r>
            <a:r>
              <a:rPr lang="hr-HR" sz="2000"/>
              <a:t> </a:t>
            </a:r>
            <a:r>
              <a:rPr lang="hr-HR" sz="2000" err="1"/>
              <a:t>deine</a:t>
            </a:r>
            <a:r>
              <a:rPr lang="hr-HR" sz="2000"/>
              <a:t> </a:t>
            </a:r>
            <a:r>
              <a:rPr lang="hr-HR" sz="2000" err="1"/>
              <a:t>Winterferien</a:t>
            </a:r>
            <a:r>
              <a:rPr lang="hr-HR" sz="2000"/>
              <a:t>?</a:t>
            </a:r>
          </a:p>
          <a:p>
            <a:r>
              <a:rPr lang="hr-HR" sz="2000"/>
              <a:t>2. </a:t>
            </a:r>
            <a:r>
              <a:rPr lang="hr-HR" sz="2000" err="1"/>
              <a:t>Wo</a:t>
            </a:r>
            <a:r>
              <a:rPr lang="hr-HR" sz="2000"/>
              <a:t> </a:t>
            </a:r>
            <a:r>
              <a:rPr lang="hr-HR" sz="2000" err="1"/>
              <a:t>verbringst</a:t>
            </a:r>
            <a:r>
              <a:rPr lang="hr-HR" sz="2000"/>
              <a:t> </a:t>
            </a:r>
            <a:r>
              <a:rPr lang="hr-HR" sz="2000" err="1"/>
              <a:t>du</a:t>
            </a:r>
            <a:r>
              <a:rPr lang="hr-HR" sz="2000"/>
              <a:t> </a:t>
            </a:r>
            <a:r>
              <a:rPr lang="hr-HR" sz="2000" err="1"/>
              <a:t>deine</a:t>
            </a:r>
            <a:r>
              <a:rPr lang="hr-HR" sz="2000"/>
              <a:t> </a:t>
            </a:r>
            <a:r>
              <a:rPr lang="hr-HR" sz="2000" err="1"/>
              <a:t>Sommerferien</a:t>
            </a:r>
            <a:r>
              <a:rPr lang="hr-HR" sz="2000"/>
              <a:t>? </a:t>
            </a:r>
            <a:endParaRPr lang="en-US" sz="2000">
              <a:cs typeface="Calibri"/>
            </a:endParaRPr>
          </a:p>
          <a:p>
            <a:r>
              <a:rPr lang="hr-HR" sz="2000">
                <a:cs typeface="Calibri"/>
              </a:rPr>
              <a:t>3. </a:t>
            </a:r>
            <a:r>
              <a:rPr lang="hr-HR" sz="2000" err="1">
                <a:cs typeface="Calibri"/>
              </a:rPr>
              <a:t>Was</a:t>
            </a:r>
            <a:r>
              <a:rPr lang="hr-HR" sz="2000">
                <a:cs typeface="Calibri"/>
              </a:rPr>
              <a:t> </a:t>
            </a:r>
            <a:r>
              <a:rPr lang="hr-HR" sz="2000" err="1">
                <a:cs typeface="Calibri"/>
              </a:rPr>
              <a:t>machst</a:t>
            </a:r>
            <a:r>
              <a:rPr lang="hr-HR" sz="2000">
                <a:cs typeface="Calibri"/>
              </a:rPr>
              <a:t> </a:t>
            </a:r>
            <a:r>
              <a:rPr lang="hr-HR" sz="2000" err="1">
                <a:cs typeface="Calibri"/>
              </a:rPr>
              <a:t>du</a:t>
            </a:r>
            <a:r>
              <a:rPr lang="hr-HR" sz="2000">
                <a:cs typeface="Calibri"/>
              </a:rPr>
              <a:t> </a:t>
            </a:r>
            <a:r>
              <a:rPr lang="hr-HR" sz="2000" err="1">
                <a:cs typeface="Calibri"/>
              </a:rPr>
              <a:t>gern</a:t>
            </a:r>
            <a:r>
              <a:rPr lang="hr-HR" sz="2000">
                <a:cs typeface="Calibri"/>
              </a:rPr>
              <a:t> </a:t>
            </a:r>
            <a:r>
              <a:rPr lang="hr-HR" sz="2000" err="1">
                <a:cs typeface="Calibri"/>
              </a:rPr>
              <a:t>in</a:t>
            </a:r>
            <a:r>
              <a:rPr lang="hr-HR" sz="2000">
                <a:cs typeface="Calibri"/>
              </a:rPr>
              <a:t> </a:t>
            </a:r>
            <a:r>
              <a:rPr lang="hr-HR" sz="2000" err="1">
                <a:cs typeface="Calibri"/>
              </a:rPr>
              <a:t>den</a:t>
            </a:r>
            <a:r>
              <a:rPr lang="hr-HR" sz="2000">
                <a:cs typeface="Calibri"/>
              </a:rPr>
              <a:t> </a:t>
            </a:r>
            <a:r>
              <a:rPr lang="hr-HR" sz="2000" err="1">
                <a:cs typeface="Calibri"/>
              </a:rPr>
              <a:t>Ferien</a:t>
            </a:r>
            <a:r>
              <a:rPr lang="hr-HR" sz="2000">
                <a:cs typeface="Calibri"/>
              </a:rPr>
              <a:t>? (</a:t>
            </a:r>
            <a:r>
              <a:rPr lang="hr-HR" sz="2000" err="1">
                <a:cs typeface="Calibri"/>
              </a:rPr>
              <a:t>baden</a:t>
            </a:r>
            <a:r>
              <a:rPr lang="hr-HR" sz="2000">
                <a:cs typeface="Calibri"/>
              </a:rPr>
              <a:t>, </a:t>
            </a:r>
            <a:r>
              <a:rPr lang="hr-HR" sz="2000" err="1">
                <a:cs typeface="Calibri"/>
              </a:rPr>
              <a:t>segeln</a:t>
            </a:r>
            <a:r>
              <a:rPr lang="hr-HR" sz="2000">
                <a:cs typeface="Calibri"/>
              </a:rPr>
              <a:t>, mit </a:t>
            </a:r>
            <a:r>
              <a:rPr lang="hr-HR" sz="2000" err="1">
                <a:cs typeface="Calibri"/>
              </a:rPr>
              <a:t>Freunden</a:t>
            </a:r>
            <a:r>
              <a:rPr lang="hr-HR" sz="2000">
                <a:cs typeface="Calibri"/>
              </a:rPr>
              <a:t> </a:t>
            </a:r>
            <a:r>
              <a:rPr lang="hr-HR" sz="2000" err="1">
                <a:cs typeface="Calibri"/>
              </a:rPr>
              <a:t>treffen</a:t>
            </a:r>
            <a:r>
              <a:rPr lang="hr-HR" sz="2000">
                <a:cs typeface="Calibri"/>
              </a:rPr>
              <a:t>,  </a:t>
            </a:r>
            <a:r>
              <a:rPr lang="hr-HR" sz="2000" err="1">
                <a:cs typeface="Calibri"/>
              </a:rPr>
              <a:t>Ski</a:t>
            </a:r>
            <a:r>
              <a:rPr lang="hr-HR" sz="2000">
                <a:cs typeface="Calibri"/>
              </a:rPr>
              <a:t> </a:t>
            </a:r>
            <a:r>
              <a:rPr lang="hr-HR" sz="2000" err="1">
                <a:cs typeface="Calibri"/>
              </a:rPr>
              <a:t>fahren</a:t>
            </a:r>
            <a:r>
              <a:rPr lang="hr-HR" sz="2000">
                <a:cs typeface="Calibri"/>
              </a:rPr>
              <a:t>, …)</a:t>
            </a:r>
            <a:endParaRPr lang="en-US" sz="2000">
              <a:cs typeface="Calibri"/>
            </a:endParaRPr>
          </a:p>
          <a:p>
            <a:endParaRPr lang="hr-HR">
              <a:cs typeface="Calibri"/>
            </a:endParaRPr>
          </a:p>
          <a:p>
            <a:endParaRPr lang="en-GB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22272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Wo verbringen  die Deutschen gerne ihre Ferien?  Hör- und Seheverstehen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Sommer war so schön</dc:title>
  <dc:creator>Marina Bais</dc:creator>
  <cp:revision>1</cp:revision>
  <dcterms:created xsi:type="dcterms:W3CDTF">2022-07-16T10:14:08Z</dcterms:created>
  <dcterms:modified xsi:type="dcterms:W3CDTF">2022-07-17T17:21:49Z</dcterms:modified>
</cp:coreProperties>
</file>